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56" r:id="rId3"/>
    <p:sldId id="257" r:id="rId4"/>
    <p:sldId id="258" r:id="rId5"/>
    <p:sldId id="264" r:id="rId6"/>
    <p:sldId id="265" r:id="rId7"/>
    <p:sldId id="261" r:id="rId8"/>
    <p:sldId id="260" r:id="rId9"/>
    <p:sldId id="262" r:id="rId10"/>
    <p:sldId id="267"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4" d="100"/>
          <a:sy n="114" d="100"/>
        </p:scale>
        <p:origin x="-35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5F3AF62-E569-4B75-94BD-99E065CF9D2F}" type="datetimeFigureOut">
              <a:rPr lang="ru-RU" smtClean="0"/>
              <a:t>07.04.2025</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163508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5F3AF62-E569-4B75-94BD-99E065CF9D2F}" type="datetimeFigureOut">
              <a:rPr lang="ru-RU" smtClean="0"/>
              <a:t>07.04.2025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217657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5F3AF62-E569-4B75-94BD-99E065CF9D2F}" type="datetimeFigureOut">
              <a:rPr lang="ru-RU" smtClean="0"/>
              <a:t>07.04.2025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06217C3-F9D6-46CF-A7D2-5163918EE984}"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25859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05F3AF62-E569-4B75-94BD-99E065CF9D2F}" type="datetimeFigureOut">
              <a:rPr lang="ru-RU" smtClean="0"/>
              <a:t>07.04.2025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1415612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05F3AF62-E569-4B75-94BD-99E065CF9D2F}" type="datetimeFigureOut">
              <a:rPr lang="ru-RU" smtClean="0"/>
              <a:t>07.04.2025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6217C3-F9D6-46CF-A7D2-5163918EE984}"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1866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05F3AF62-E569-4B75-94BD-99E065CF9D2F}" type="datetimeFigureOut">
              <a:rPr lang="ru-RU" smtClean="0"/>
              <a:t>07.04.2025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3625877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5F3AF62-E569-4B75-94BD-99E065CF9D2F}" type="datetimeFigureOut">
              <a:rPr lang="ru-RU" smtClean="0"/>
              <a:t>07.04.2025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202169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5F3AF62-E569-4B75-94BD-99E065CF9D2F}" type="datetimeFigureOut">
              <a:rPr lang="ru-RU" smtClean="0"/>
              <a:t>07.04.2025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302548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5F3AF62-E569-4B75-94BD-99E065CF9D2F}" type="datetimeFigureOut">
              <a:rPr lang="ru-RU" smtClean="0"/>
              <a:t>07.04.2025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302650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5F3AF62-E569-4B75-94BD-99E065CF9D2F}" type="datetimeFigureOut">
              <a:rPr lang="ru-RU" smtClean="0"/>
              <a:t>07.04.2025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1237715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5F3AF62-E569-4B75-94BD-99E065CF9D2F}" type="datetimeFigureOut">
              <a:rPr lang="ru-RU" smtClean="0"/>
              <a:t>07.04.2025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4162531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5F3AF62-E569-4B75-94BD-99E065CF9D2F}" type="datetimeFigureOut">
              <a:rPr lang="ru-RU" smtClean="0"/>
              <a:t>07.04.2025</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411428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5F3AF62-E569-4B75-94BD-99E065CF9D2F}" type="datetimeFigureOut">
              <a:rPr lang="ru-RU" smtClean="0"/>
              <a:t>07.04.2025</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67425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3AF62-E569-4B75-94BD-99E065CF9D2F}" type="datetimeFigureOut">
              <a:rPr lang="ru-RU" smtClean="0"/>
              <a:t>07.04.2025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225396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5F3AF62-E569-4B75-94BD-99E065CF9D2F}" type="datetimeFigureOut">
              <a:rPr lang="ru-RU" smtClean="0"/>
              <a:t>07.04.2025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6671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5F3AF62-E569-4B75-94BD-99E065CF9D2F}" type="datetimeFigureOut">
              <a:rPr lang="ru-RU" smtClean="0"/>
              <a:t>07.04.2025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6217C3-F9D6-46CF-A7D2-5163918EE984}" type="slidenum">
              <a:rPr lang="ru-RU" smtClean="0"/>
              <a:t>‹#›</a:t>
            </a:fld>
            <a:endParaRPr lang="ru-RU"/>
          </a:p>
        </p:txBody>
      </p:sp>
    </p:spTree>
    <p:extLst>
      <p:ext uri="{BB962C8B-B14F-4D97-AF65-F5344CB8AC3E}">
        <p14:creationId xmlns:p14="http://schemas.microsoft.com/office/powerpoint/2010/main" val="275949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5F3AF62-E569-4B75-94BD-99E065CF9D2F}" type="datetimeFigureOut">
              <a:rPr lang="ru-RU" smtClean="0"/>
              <a:t>07.04.2025</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06217C3-F9D6-46CF-A7D2-5163918EE984}" type="slidenum">
              <a:rPr lang="ru-RU" smtClean="0"/>
              <a:t>‹#›</a:t>
            </a:fld>
            <a:endParaRPr lang="ru-RU"/>
          </a:p>
        </p:txBody>
      </p:sp>
    </p:spTree>
    <p:extLst>
      <p:ext uri="{BB962C8B-B14F-4D97-AF65-F5344CB8AC3E}">
        <p14:creationId xmlns:p14="http://schemas.microsoft.com/office/powerpoint/2010/main" val="3087263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EEBEE81-7B91-F2F1-20C4-F9E037C8FA74}"/>
              </a:ext>
            </a:extLst>
          </p:cNvPr>
          <p:cNvSpPr>
            <a:spLocks noGrp="1"/>
          </p:cNvSpPr>
          <p:nvPr>
            <p:ph type="ctrTitle"/>
          </p:nvPr>
        </p:nvSpPr>
        <p:spPr>
          <a:xfrm>
            <a:off x="2196021" y="793782"/>
            <a:ext cx="8915399" cy="2262781"/>
          </a:xfrm>
        </p:spPr>
        <p:txBody>
          <a:bodyPr>
            <a:normAutofit/>
          </a:bodyPr>
          <a:lstStyle/>
          <a:p>
            <a:pPr algn="ctr"/>
            <a:r>
              <a:rPr lang="ru-RU" sz="2800" dirty="0">
                <a:latin typeface="Times New Roman" panose="02020603050405020304" pitchFamily="18" charset="0"/>
                <a:cs typeface="Times New Roman" panose="02020603050405020304" pitchFamily="18" charset="0"/>
              </a:rPr>
              <a:t>То</a:t>
            </a:r>
            <a:r>
              <a:rPr lang="sah-RU" sz="2800" dirty="0">
                <a:latin typeface="Times New Roman" panose="02020603050405020304" pitchFamily="18" charset="0"/>
                <a:cs typeface="Times New Roman" panose="02020603050405020304" pitchFamily="18" charset="0"/>
              </a:rPr>
              <a:t>ҥ буору тобулан тахсыбыт ньургуһун</a:t>
            </a:r>
            <a:endParaRPr lang="ru-RU" sz="28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xmlns="" id="{D3F7C8D4-AED7-A048-591D-6C66E87683F4}"/>
              </a:ext>
            </a:extLst>
          </p:cNvPr>
          <p:cNvSpPr>
            <a:spLocks noGrp="1"/>
          </p:cNvSpPr>
          <p:nvPr>
            <p:ph type="subTitle" idx="1"/>
          </p:nvPr>
        </p:nvSpPr>
        <p:spPr>
          <a:xfrm>
            <a:off x="2360613" y="3238296"/>
            <a:ext cx="8915399" cy="1126283"/>
          </a:xfrm>
        </p:spPr>
        <p:txBody>
          <a:bodyPr/>
          <a:lstStyle/>
          <a:p>
            <a:pPr algn="ctr"/>
            <a:r>
              <a:rPr lang="sah-RU" dirty="0">
                <a:latin typeface="Times New Roman" panose="02020603050405020304" pitchFamily="18" charset="0"/>
                <a:cs typeface="Times New Roman" panose="02020603050405020304" pitchFamily="18" charset="0"/>
              </a:rPr>
              <a:t>Хос эбэм Романова (Старостина) Татьяна Харлампьевна – </a:t>
            </a:r>
          </a:p>
          <a:p>
            <a:pPr algn="ctr"/>
            <a:r>
              <a:rPr lang="sah-RU" dirty="0">
                <a:latin typeface="Times New Roman" panose="02020603050405020304" pitchFamily="18" charset="0"/>
                <a:cs typeface="Times New Roman" panose="02020603050405020304" pitchFamily="18" charset="0"/>
              </a:rPr>
              <a:t>Чурапчы көһөрүллүүтүн кыттыылааҕа</a:t>
            </a:r>
            <a:endParaRPr lang="ru-RU"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DB18782-B879-185F-32CA-9A69C300A84D}"/>
              </a:ext>
            </a:extLst>
          </p:cNvPr>
          <p:cNvSpPr txBox="1"/>
          <p:nvPr/>
        </p:nvSpPr>
        <p:spPr>
          <a:xfrm>
            <a:off x="8028432" y="4864608"/>
            <a:ext cx="3247580" cy="646331"/>
          </a:xfrm>
          <a:prstGeom prst="rect">
            <a:avLst/>
          </a:prstGeom>
          <a:noFill/>
        </p:spPr>
        <p:txBody>
          <a:bodyPr wrap="square" rtlCol="0">
            <a:spAutoFit/>
          </a:bodyPr>
          <a:lstStyle/>
          <a:p>
            <a:r>
              <a:rPr lang="sah-RU" b="1" dirty="0">
                <a:latin typeface="Times New Roman" panose="02020603050405020304" pitchFamily="18" charset="0"/>
                <a:cs typeface="Times New Roman" panose="02020603050405020304" pitchFamily="18" charset="0"/>
              </a:rPr>
              <a:t>Толордо: </a:t>
            </a:r>
            <a:r>
              <a:rPr lang="sah-RU" dirty="0">
                <a:latin typeface="Times New Roman" panose="02020603050405020304" pitchFamily="18" charset="0"/>
                <a:cs typeface="Times New Roman" panose="02020603050405020304" pitchFamily="18" charset="0"/>
              </a:rPr>
              <a:t>Романовва Лилиана. Бэлэмнэнии бөлөх</a:t>
            </a:r>
            <a:endParaRPr lang="ru-RU"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3B0786D-650C-BB38-8D39-F4D9431AE04C}"/>
              </a:ext>
            </a:extLst>
          </p:cNvPr>
          <p:cNvSpPr txBox="1"/>
          <p:nvPr/>
        </p:nvSpPr>
        <p:spPr>
          <a:xfrm>
            <a:off x="3145536" y="174436"/>
            <a:ext cx="6665976" cy="369332"/>
          </a:xfrm>
          <a:prstGeom prst="rect">
            <a:avLst/>
          </a:prstGeom>
          <a:noFill/>
        </p:spPr>
        <p:txBody>
          <a:bodyPr wrap="square" rtlCol="0">
            <a:spAutoFit/>
          </a:bodyPr>
          <a:lstStyle/>
          <a:p>
            <a:pPr algn="ctr"/>
            <a:r>
              <a:rPr lang="sah-RU" dirty="0"/>
              <a:t> </a:t>
            </a:r>
            <a:r>
              <a:rPr lang="sah-RU" sz="1600" dirty="0">
                <a:latin typeface="Times New Roman" panose="02020603050405020304" pitchFamily="18" charset="0"/>
                <a:cs typeface="Times New Roman" panose="02020603050405020304" pitchFamily="18" charset="0"/>
              </a:rPr>
              <a:t>“Кэнчээри” </a:t>
            </a:r>
            <a:r>
              <a:rPr kumimoji="0" lang="sah-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Майатааҕы оҕону сайыннарар киин</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3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4EF6E97-5A3F-9D63-0731-1D448CE30679}"/>
              </a:ext>
            </a:extLst>
          </p:cNvPr>
          <p:cNvSpPr>
            <a:spLocks noGrp="1"/>
          </p:cNvSpPr>
          <p:nvPr>
            <p:ph type="title"/>
          </p:nvPr>
        </p:nvSpPr>
        <p:spPr/>
        <p:txBody>
          <a:bodyPr>
            <a:normAutofit/>
          </a:bodyPr>
          <a:lstStyle/>
          <a:p>
            <a:pPr algn="ctr"/>
            <a:r>
              <a:rPr lang="sah-RU" sz="2800" dirty="0">
                <a:solidFill>
                  <a:srgbClr val="FF0000"/>
                </a:solidFill>
                <a:latin typeface="Times New Roman" panose="02020603050405020304" pitchFamily="18" charset="0"/>
                <a:cs typeface="Times New Roman" panose="02020603050405020304" pitchFamily="18" charset="0"/>
              </a:rPr>
              <a:t>Архыып докумуоннара. 1927 с. Дьиэ кэргэн испииһэгэ</a:t>
            </a:r>
            <a:endParaRPr lang="ru-RU" sz="2800"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5AAF78CE-E37C-652E-79E0-0D69DC6FD06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76654" y="1549666"/>
            <a:ext cx="3316451" cy="5072515"/>
          </a:xfrm>
          <a:prstGeom prst="rect">
            <a:avLst/>
          </a:prstGeom>
        </p:spPr>
      </p:pic>
      <p:pic>
        <p:nvPicPr>
          <p:cNvPr id="7" name="Рисунок 6">
            <a:extLst>
              <a:ext uri="{FF2B5EF4-FFF2-40B4-BE49-F238E27FC236}">
                <a16:creationId xmlns:a16="http://schemas.microsoft.com/office/drawing/2014/main" xmlns="" id="{94E0D3F2-8D15-C27A-8759-A935E7F4EB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1504" y="1768890"/>
            <a:ext cx="6986427" cy="4406518"/>
          </a:xfrm>
          <a:prstGeom prst="rect">
            <a:avLst/>
          </a:prstGeom>
        </p:spPr>
      </p:pic>
    </p:spTree>
    <p:extLst>
      <p:ext uri="{BB962C8B-B14F-4D97-AF65-F5344CB8AC3E}">
        <p14:creationId xmlns:p14="http://schemas.microsoft.com/office/powerpoint/2010/main" val="467194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51F69A39-8F5D-FF15-52C5-950A0BBA3242}"/>
              </a:ext>
            </a:extLst>
          </p:cNvPr>
          <p:cNvPicPr>
            <a:picLocks noChangeAspect="1"/>
          </p:cNvPicPr>
          <p:nvPr/>
        </p:nvPicPr>
        <p:blipFill>
          <a:blip r:embed="rId2" cstate="print">
            <a:extLst>
              <a:ext uri="{28A0092B-C50C-407E-A947-70E740481C1C}">
                <a14:useLocalDpi xmlns:a14="http://schemas.microsoft.com/office/drawing/2010/main" val="0"/>
              </a:ext>
            </a:extLst>
          </a:blip>
          <a:srcRect l="15046" t="30769" r="15976" b="6847"/>
          <a:stretch/>
        </p:blipFill>
        <p:spPr>
          <a:xfrm>
            <a:off x="933651" y="1241658"/>
            <a:ext cx="5945647" cy="4032985"/>
          </a:xfrm>
          <a:prstGeom prst="rect">
            <a:avLst/>
          </a:prstGeom>
        </p:spPr>
      </p:pic>
      <p:pic>
        <p:nvPicPr>
          <p:cNvPr id="7" name="Рисунок 6">
            <a:extLst>
              <a:ext uri="{FF2B5EF4-FFF2-40B4-BE49-F238E27FC236}">
                <a16:creationId xmlns:a16="http://schemas.microsoft.com/office/drawing/2014/main" xmlns="" id="{DCD54E6D-A984-93E5-ADB7-BF47E9C67CE6}"/>
              </a:ext>
            </a:extLst>
          </p:cNvPr>
          <p:cNvPicPr>
            <a:picLocks noChangeAspect="1"/>
          </p:cNvPicPr>
          <p:nvPr/>
        </p:nvPicPr>
        <p:blipFill>
          <a:blip r:embed="rId3" cstate="print">
            <a:extLst>
              <a:ext uri="{28A0092B-C50C-407E-A947-70E740481C1C}">
                <a14:useLocalDpi xmlns:a14="http://schemas.microsoft.com/office/drawing/2010/main" val="0"/>
              </a:ext>
            </a:extLst>
          </a:blip>
          <a:srcRect l="28351" t="16492" r="18491" b="16701"/>
          <a:stretch/>
        </p:blipFill>
        <p:spPr>
          <a:xfrm rot="5400000">
            <a:off x="7007191" y="1236845"/>
            <a:ext cx="4860758" cy="4581626"/>
          </a:xfrm>
          <a:prstGeom prst="rect">
            <a:avLst/>
          </a:prstGeom>
        </p:spPr>
      </p:pic>
      <p:sp>
        <p:nvSpPr>
          <p:cNvPr id="8" name="TextBox 7">
            <a:extLst>
              <a:ext uri="{FF2B5EF4-FFF2-40B4-BE49-F238E27FC236}">
                <a16:creationId xmlns:a16="http://schemas.microsoft.com/office/drawing/2014/main" xmlns="" id="{1521F23B-D5C5-CF08-AD96-28BE37D8BB6A}"/>
              </a:ext>
            </a:extLst>
          </p:cNvPr>
          <p:cNvSpPr txBox="1"/>
          <p:nvPr/>
        </p:nvSpPr>
        <p:spPr>
          <a:xfrm>
            <a:off x="2592404" y="269507"/>
            <a:ext cx="7007192" cy="461665"/>
          </a:xfrm>
          <a:prstGeom prst="rect">
            <a:avLst/>
          </a:prstGeom>
          <a:noFill/>
        </p:spPr>
        <p:txBody>
          <a:bodyPr wrap="square" rtlCol="0">
            <a:spAutoFit/>
          </a:bodyPr>
          <a:lstStyle/>
          <a:p>
            <a:pPr algn="ctr"/>
            <a:r>
              <a:rPr lang="sah-RU" sz="2400" b="1" dirty="0">
                <a:solidFill>
                  <a:srgbClr val="FF0000"/>
                </a:solidFill>
                <a:latin typeface="Times New Roman" panose="02020603050405020304" pitchFamily="18" charset="0"/>
                <a:cs typeface="Times New Roman" panose="02020603050405020304" pitchFamily="18" charset="0"/>
              </a:rPr>
              <a:t>Эбэбит олоҕо кэнчээри ыччаттарыгар салҕанар</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103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xmlns="" id="{6D0880FF-B12C-D12C-3ACC-B39FDAED54CD}"/>
              </a:ext>
            </a:extLst>
          </p:cNvPr>
          <p:cNvSpPr>
            <a:spLocks noGrp="1"/>
          </p:cNvSpPr>
          <p:nvPr>
            <p:ph type="subTitle" idx="1"/>
          </p:nvPr>
        </p:nvSpPr>
        <p:spPr>
          <a:xfrm>
            <a:off x="2249424" y="266510"/>
            <a:ext cx="8502777" cy="365062"/>
          </a:xfrm>
        </p:spPr>
        <p:txBody>
          <a:bodyPr>
            <a:noAutofit/>
          </a:bodyPr>
          <a:lstStyle/>
          <a:p>
            <a:pPr algn="ctr"/>
            <a:r>
              <a:rPr lang="ru-RU" dirty="0" err="1">
                <a:solidFill>
                  <a:srgbClr val="FF0000"/>
                </a:solidFill>
                <a:latin typeface="Times New Roman" panose="02020603050405020304" pitchFamily="18" charset="0"/>
                <a:cs typeface="Times New Roman" panose="02020603050405020304" pitchFamily="18" charset="0"/>
              </a:rPr>
              <a:t>Тоҥ</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буору</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тобулан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тахсыбыт</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ньургуһун</a:t>
            </a:r>
            <a:endParaRPr lang="ru-RU" dirty="0">
              <a:solidFill>
                <a:srgbClr val="FF0000"/>
              </a:solidFill>
              <a:latin typeface="Times New Roman" panose="02020603050405020304" pitchFamily="18" charset="0"/>
              <a:cs typeface="Times New Roman" panose="02020603050405020304" pitchFamily="18" charset="0"/>
            </a:endParaRPr>
          </a:p>
          <a:p>
            <a:pPr algn="ctr"/>
            <a:r>
              <a:rPr lang="ru-RU" dirty="0" err="1">
                <a:solidFill>
                  <a:srgbClr val="FF0000"/>
                </a:solidFill>
                <a:latin typeface="Times New Roman" panose="02020603050405020304" pitchFamily="18" charset="0"/>
                <a:cs typeface="Times New Roman" panose="02020603050405020304" pitchFamily="18" charset="0"/>
              </a:rPr>
              <a:t>Хос</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эбэбинэн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киэн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туттабын</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D69BA62E-5C03-BE96-5570-257CCEDCA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01737" y="1797149"/>
            <a:ext cx="4964494" cy="3723371"/>
          </a:xfrm>
          <a:prstGeom prst="rect">
            <a:avLst/>
          </a:prstGeom>
        </p:spPr>
      </p:pic>
      <p:pic>
        <p:nvPicPr>
          <p:cNvPr id="7" name="Рисунок 6">
            <a:extLst>
              <a:ext uri="{FF2B5EF4-FFF2-40B4-BE49-F238E27FC236}">
                <a16:creationId xmlns:a16="http://schemas.microsoft.com/office/drawing/2014/main" xmlns="" id="{ADA77EF1-1F5D-1880-53E3-48153D92EDA6}"/>
              </a:ext>
            </a:extLst>
          </p:cNvPr>
          <p:cNvPicPr>
            <a:picLocks noChangeAspect="1"/>
          </p:cNvPicPr>
          <p:nvPr/>
        </p:nvPicPr>
        <p:blipFill>
          <a:blip r:embed="rId3" cstate="print">
            <a:extLst>
              <a:ext uri="{28A0092B-C50C-407E-A947-70E740481C1C}">
                <a14:useLocalDpi xmlns:a14="http://schemas.microsoft.com/office/drawing/2010/main" val="0"/>
              </a:ext>
            </a:extLst>
          </a:blip>
          <a:srcRect l="14177" t="23938" r="17165" b="9760"/>
          <a:stretch/>
        </p:blipFill>
        <p:spPr>
          <a:xfrm>
            <a:off x="5766817" y="1116266"/>
            <a:ext cx="5200626" cy="3766630"/>
          </a:xfrm>
          <a:prstGeom prst="rect">
            <a:avLst/>
          </a:prstGeom>
        </p:spPr>
      </p:pic>
      <p:sp>
        <p:nvSpPr>
          <p:cNvPr id="8" name="TextBox 7">
            <a:extLst>
              <a:ext uri="{FF2B5EF4-FFF2-40B4-BE49-F238E27FC236}">
                <a16:creationId xmlns:a16="http://schemas.microsoft.com/office/drawing/2014/main" xmlns="" id="{CA33A1B2-1D29-69B2-48E1-F27A85FE3A24}"/>
              </a:ext>
            </a:extLst>
          </p:cNvPr>
          <p:cNvSpPr txBox="1"/>
          <p:nvPr/>
        </p:nvSpPr>
        <p:spPr>
          <a:xfrm>
            <a:off x="5894832" y="5001768"/>
            <a:ext cx="5516880" cy="1200329"/>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Романова Татьяна </a:t>
            </a:r>
            <a:r>
              <a:rPr lang="ru-RU" dirty="0" err="1">
                <a:latin typeface="Times New Roman" panose="02020603050405020304" pitchFamily="18" charset="0"/>
                <a:cs typeface="Times New Roman" panose="02020603050405020304" pitchFamily="18" charset="0"/>
              </a:rPr>
              <a:t>Харлампьевна</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Тыыл</a:t>
            </a:r>
            <a:r>
              <a:rPr lang="ru-RU" dirty="0">
                <a:latin typeface="Times New Roman" panose="02020603050405020304" pitchFamily="18" charset="0"/>
                <a:cs typeface="Times New Roman" panose="02020603050405020304" pitchFamily="18" charset="0"/>
              </a:rPr>
              <a:t>, </a:t>
            </a:r>
            <a:r>
              <a:rPr lang="sah-RU" dirty="0">
                <a:latin typeface="Times New Roman" panose="02020603050405020304" pitchFamily="18" charset="0"/>
                <a:cs typeface="Times New Roman" panose="02020603050405020304" pitchFamily="18" charset="0"/>
              </a:rPr>
              <a:t>үлэ бэтэрээнэ, Чурапчы көһөрүллүүтүн кыттыылааҕа, биэс оҕо күн күбэй ийэтэ, уон сиэн, сүүрбэ биир хос сиэн эйэҕэс эбэтэ</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582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64EDB7EA-54F9-1F43-1114-F7FDB7A50E0F}"/>
              </a:ext>
            </a:extLst>
          </p:cNvPr>
          <p:cNvPicPr>
            <a:picLocks noChangeAspect="1"/>
          </p:cNvPicPr>
          <p:nvPr/>
        </p:nvPicPr>
        <p:blipFill>
          <a:blip r:embed="rId2" cstate="print">
            <a:extLst>
              <a:ext uri="{28A0092B-C50C-407E-A947-70E740481C1C}">
                <a14:useLocalDpi xmlns:a14="http://schemas.microsoft.com/office/drawing/2010/main" val="0"/>
              </a:ext>
            </a:extLst>
          </a:blip>
          <a:srcRect l="47600" t="11363" r="11333" b="8459"/>
          <a:stretch/>
        </p:blipFill>
        <p:spPr>
          <a:xfrm rot="5400000">
            <a:off x="3123476" y="550828"/>
            <a:ext cx="3153565" cy="4617720"/>
          </a:xfrm>
          <a:prstGeom prst="rect">
            <a:avLst/>
          </a:prstGeom>
        </p:spPr>
      </p:pic>
      <p:sp>
        <p:nvSpPr>
          <p:cNvPr id="11" name="TextBox 10">
            <a:extLst>
              <a:ext uri="{FF2B5EF4-FFF2-40B4-BE49-F238E27FC236}">
                <a16:creationId xmlns:a16="http://schemas.microsoft.com/office/drawing/2014/main" xmlns="" id="{A3EA1225-747F-B287-AF76-E72F977319CB}"/>
              </a:ext>
            </a:extLst>
          </p:cNvPr>
          <p:cNvSpPr txBox="1"/>
          <p:nvPr/>
        </p:nvSpPr>
        <p:spPr>
          <a:xfrm>
            <a:off x="2112264" y="4734608"/>
            <a:ext cx="8860536" cy="1200329"/>
          </a:xfrm>
          <a:prstGeom prst="rect">
            <a:avLst/>
          </a:prstGeom>
          <a:noFill/>
        </p:spPr>
        <p:txBody>
          <a:bodyPr wrap="square" rtlCol="0">
            <a:spAutoFit/>
          </a:bodyPr>
          <a:lstStyle/>
          <a:p>
            <a:r>
              <a:rPr lang="sah-RU" b="1" i="1" dirty="0">
                <a:latin typeface="Times New Roman" panose="02020603050405020304" pitchFamily="18" charset="0"/>
                <a:cs typeface="Times New Roman" panose="02020603050405020304" pitchFamily="18" charset="0"/>
              </a:rPr>
              <a:t>Эбэбит бииргэ төрөөбүт убайа Василий Харлампьевич 1942 с 18 сааһыгар Аҕа дойду Улуу сэриитигэр ыҥырыллыбыт, 1943 с. Смоленскайга кыргыһыы толоонугар сырдык тыына быстыбыт.  Көмүс уҥуоҕа Коханы диэн бөһүөлэккэ бырааттыы уҥуохха сытар.</a:t>
            </a:r>
            <a:endParaRPr lang="ru-RU"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0ECDD67-00A8-1392-81C4-B36CAF8F7ACD}"/>
              </a:ext>
            </a:extLst>
          </p:cNvPr>
          <p:cNvSpPr txBox="1"/>
          <p:nvPr/>
        </p:nvSpPr>
        <p:spPr>
          <a:xfrm>
            <a:off x="2679192" y="186894"/>
            <a:ext cx="7406640" cy="584775"/>
          </a:xfrm>
          <a:prstGeom prst="rect">
            <a:avLst/>
          </a:prstGeom>
          <a:noFill/>
        </p:spPr>
        <p:txBody>
          <a:bodyPr wrap="square" rtlCol="0">
            <a:spAutoFit/>
          </a:bodyPr>
          <a:lstStyle/>
          <a:p>
            <a:pPr algn="ctr"/>
            <a:r>
              <a:rPr lang="sah-RU" sz="1600" b="1" dirty="0">
                <a:solidFill>
                  <a:srgbClr val="FF0000"/>
                </a:solidFill>
                <a:latin typeface="Times New Roman" panose="02020603050405020304" pitchFamily="18" charset="0"/>
                <a:cs typeface="Times New Roman" panose="02020603050405020304" pitchFamily="18" charset="0"/>
              </a:rPr>
              <a:t>Аҕа дойду Улуу сэриитин ыар тыына </a:t>
            </a:r>
          </a:p>
          <a:p>
            <a:pPr algn="ctr"/>
            <a:r>
              <a:rPr lang="sah-RU" sz="1600" b="1" dirty="0">
                <a:solidFill>
                  <a:srgbClr val="FF0000"/>
                </a:solidFill>
                <a:latin typeface="Times New Roman" panose="02020603050405020304" pitchFamily="18" charset="0"/>
                <a:cs typeface="Times New Roman" panose="02020603050405020304" pitchFamily="18" charset="0"/>
              </a:rPr>
              <a:t>Старостиннар дьиэ кэргэн дьылҕатыгар</a:t>
            </a:r>
            <a:endParaRPr lang="ru-RU" sz="16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xmlns="" id="{FA34B009-84C4-8FFC-BFFA-04F37C4FE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146" y="1069806"/>
            <a:ext cx="2584456" cy="344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6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C4A553E3-C685-D7C5-1B81-2016BD5A2D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473408" y="-891354"/>
            <a:ext cx="1846098" cy="5451820"/>
          </a:xfrm>
          <a:prstGeom prst="rect">
            <a:avLst/>
          </a:prstGeom>
        </p:spPr>
      </p:pic>
      <p:sp>
        <p:nvSpPr>
          <p:cNvPr id="8" name="TextBox 7">
            <a:extLst>
              <a:ext uri="{FF2B5EF4-FFF2-40B4-BE49-F238E27FC236}">
                <a16:creationId xmlns:a16="http://schemas.microsoft.com/office/drawing/2014/main" xmlns="" id="{40BEB79A-BF61-3C5D-B2F1-2A41855F6FD2}"/>
              </a:ext>
            </a:extLst>
          </p:cNvPr>
          <p:cNvSpPr txBox="1"/>
          <p:nvPr/>
        </p:nvSpPr>
        <p:spPr>
          <a:xfrm>
            <a:off x="6670547" y="3088936"/>
            <a:ext cx="5235904" cy="2800767"/>
          </a:xfrm>
          <a:prstGeom prst="rect">
            <a:avLst/>
          </a:prstGeom>
          <a:noFill/>
        </p:spPr>
        <p:txBody>
          <a:bodyPr wrap="square" rtlCol="0">
            <a:spAutoFit/>
          </a:bodyPr>
          <a:lstStyle/>
          <a:p>
            <a:r>
              <a:rPr lang="sah-RU" sz="1600" dirty="0">
                <a:latin typeface="Times New Roman" panose="02020603050405020304" pitchFamily="18" charset="0"/>
                <a:cs typeface="Times New Roman" panose="02020603050405020304" pitchFamily="18" charset="0"/>
              </a:rPr>
              <a:t>Хос эбэм Татьяна Харлампьевна Чурапчы көһөрүллүүтүн кыттыылааҕа. 14 сааһыгар икки хараҕа суох ийэтин уонна икки кыра балтын кытта Алчаҕар нэһилиэгин Новгородов аатынан холкуос дьонунуун Эдьигээн улууһун Мэҥкэрэтигэр көһөрүллүбүт. Онно тиийэн ийэтэ уонна биир кыра балтыта хоргуйан, ыалдьан өлбүттэр. Эбэм хоту балыктааһыҥҥа уонна тууһу үнтүрүтүүгэ үлэлээбит. Варя диэн балтыта көһөрүүттэн төннөн кэлэн баран ыалдьан өлбүт. Чурапчы улууһун хоту улуустарга көһөрүү ыйааҕын содулунан, эбэбит дьиэ кэргэнэ бука бары өлбүттэр, соҕотох тыыннаах хаалбыт.</a:t>
            </a:r>
            <a:endParaRPr lang="ru-RU"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4C220F3-2348-D7F4-76D8-AE40A37B3682}"/>
              </a:ext>
            </a:extLst>
          </p:cNvPr>
          <p:cNvSpPr txBox="1"/>
          <p:nvPr/>
        </p:nvSpPr>
        <p:spPr>
          <a:xfrm>
            <a:off x="4142232" y="82296"/>
            <a:ext cx="4727448" cy="646331"/>
          </a:xfrm>
          <a:prstGeom prst="rect">
            <a:avLst/>
          </a:prstGeom>
          <a:noFill/>
        </p:spPr>
        <p:txBody>
          <a:bodyPr wrap="square" rtlCol="0">
            <a:spAutoFit/>
          </a:bodyPr>
          <a:lstStyle/>
          <a:p>
            <a:pPr algn="ctr"/>
            <a:r>
              <a:rPr lang="sah-RU" b="1" dirty="0">
                <a:solidFill>
                  <a:srgbClr val="FF0000"/>
                </a:solidFill>
                <a:latin typeface="Times New Roman" panose="02020603050405020304" pitchFamily="18" charset="0"/>
                <a:cs typeface="Times New Roman" panose="02020603050405020304" pitchFamily="18" charset="0"/>
              </a:rPr>
              <a:t>Чурапчы алдьархайа </a:t>
            </a:r>
          </a:p>
          <a:p>
            <a:pPr algn="ctr"/>
            <a:r>
              <a:rPr lang="sah-RU" b="1" dirty="0">
                <a:solidFill>
                  <a:srgbClr val="FF0000"/>
                </a:solidFill>
                <a:latin typeface="Times New Roman" panose="02020603050405020304" pitchFamily="18" charset="0"/>
                <a:cs typeface="Times New Roman" panose="02020603050405020304" pitchFamily="18" charset="0"/>
              </a:rPr>
              <a:t>Эбэбит харах уулаах оҕо сааһа</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xmlns="" id="{DB5EDA5E-A0AA-C4E1-F614-57B7BE57901D}"/>
              </a:ext>
            </a:extLst>
          </p:cNvPr>
          <p:cNvPicPr>
            <a:picLocks noChangeAspect="1"/>
          </p:cNvPicPr>
          <p:nvPr/>
        </p:nvPicPr>
        <p:blipFill>
          <a:blip r:embed="rId3" cstate="print">
            <a:extLst>
              <a:ext uri="{28A0092B-C50C-407E-A947-70E740481C1C}">
                <a14:useLocalDpi xmlns:a14="http://schemas.microsoft.com/office/drawing/2010/main" val="0"/>
              </a:ext>
            </a:extLst>
          </a:blip>
          <a:srcRect l="9244"/>
          <a:stretch/>
        </p:blipFill>
        <p:spPr>
          <a:xfrm>
            <a:off x="462177" y="838355"/>
            <a:ext cx="6043780" cy="4994554"/>
          </a:xfrm>
          <a:prstGeom prst="rect">
            <a:avLst/>
          </a:prstGeom>
        </p:spPr>
      </p:pic>
    </p:spTree>
    <p:extLst>
      <p:ext uri="{BB962C8B-B14F-4D97-AF65-F5344CB8AC3E}">
        <p14:creationId xmlns:p14="http://schemas.microsoft.com/office/powerpoint/2010/main" val="3637549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8D113D7-DBED-486D-286E-BDE98B5D0D3B}"/>
              </a:ext>
            </a:extLst>
          </p:cNvPr>
          <p:cNvSpPr>
            <a:spLocks noGrp="1"/>
          </p:cNvSpPr>
          <p:nvPr>
            <p:ph type="title"/>
          </p:nvPr>
        </p:nvSpPr>
        <p:spPr>
          <a:xfrm>
            <a:off x="2592925" y="624110"/>
            <a:ext cx="8911687" cy="322668"/>
          </a:xfrm>
        </p:spPr>
        <p:txBody>
          <a:bodyPr>
            <a:noAutofit/>
          </a:bodyPr>
          <a:lstStyle/>
          <a:p>
            <a:pPr algn="ctr"/>
            <a:r>
              <a:rPr lang="sah-RU" sz="1800" dirty="0">
                <a:solidFill>
                  <a:srgbClr val="FF0000"/>
                </a:solidFill>
                <a:latin typeface="Times New Roman" panose="02020603050405020304" pitchFamily="18" charset="0"/>
                <a:cs typeface="Times New Roman" panose="02020603050405020304" pitchFamily="18" charset="0"/>
              </a:rPr>
              <a:t>Чурапчы көһөрүллүүтэ. Архыып матырыйааллара</a:t>
            </a:r>
            <a:endParaRPr lang="ru-RU" sz="1800"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7246CE70-FF53-75D4-796B-8D79C25DED6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a:off x="713311" y="957362"/>
            <a:ext cx="5442128" cy="5741952"/>
          </a:xfrm>
          <a:prstGeom prst="rect">
            <a:avLst/>
          </a:prstGeom>
        </p:spPr>
      </p:pic>
      <p:pic>
        <p:nvPicPr>
          <p:cNvPr id="7" name="Рисунок 6">
            <a:extLst>
              <a:ext uri="{FF2B5EF4-FFF2-40B4-BE49-F238E27FC236}">
                <a16:creationId xmlns:a16="http://schemas.microsoft.com/office/drawing/2014/main" xmlns="" id="{F2138188-06AB-BD91-D63C-9D38AF613D0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8016056" y="-485443"/>
            <a:ext cx="2278334" cy="5699744"/>
          </a:xfrm>
          <a:prstGeom prst="rect">
            <a:avLst/>
          </a:prstGeom>
        </p:spPr>
      </p:pic>
      <p:sp>
        <p:nvSpPr>
          <p:cNvPr id="8" name="TextBox 7">
            <a:extLst>
              <a:ext uri="{FF2B5EF4-FFF2-40B4-BE49-F238E27FC236}">
                <a16:creationId xmlns:a16="http://schemas.microsoft.com/office/drawing/2014/main" xmlns="" id="{BB1AA692-6DB9-12F5-73EB-8B1B414B2777}"/>
              </a:ext>
            </a:extLst>
          </p:cNvPr>
          <p:cNvSpPr txBox="1"/>
          <p:nvPr/>
        </p:nvSpPr>
        <p:spPr>
          <a:xfrm>
            <a:off x="6660682" y="3782079"/>
            <a:ext cx="4273617" cy="830997"/>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«История Чурапчинского переселения» 2014 с. </a:t>
            </a:r>
            <a:r>
              <a:rPr lang="ru-RU" sz="1600" dirty="0" err="1">
                <a:latin typeface="Times New Roman" panose="02020603050405020304" pitchFamily="18" charset="0"/>
                <a:cs typeface="Times New Roman" panose="02020603050405020304" pitchFamily="18" charset="0"/>
              </a:rPr>
              <a:t>Киирбит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кинигэ</a:t>
            </a:r>
            <a:r>
              <a:rPr lang="sah-RU" sz="1600" dirty="0">
                <a:latin typeface="Times New Roman" panose="02020603050405020304" pitchFamily="18" charset="0"/>
                <a:cs typeface="Times New Roman" panose="02020603050405020304" pitchFamily="18" charset="0"/>
              </a:rPr>
              <a:t>ҕэ көһөрүллүү кыттыылаахтарын испииһэгэ киллэриллибит</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96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D88DCE-A66C-0A07-3B74-F91FCE1D6181}"/>
              </a:ext>
            </a:extLst>
          </p:cNvPr>
          <p:cNvSpPr>
            <a:spLocks noGrp="1"/>
          </p:cNvSpPr>
          <p:nvPr>
            <p:ph type="title"/>
          </p:nvPr>
        </p:nvSpPr>
        <p:spPr/>
        <p:txBody>
          <a:bodyPr>
            <a:normAutofit/>
          </a:bodyPr>
          <a:lstStyle/>
          <a:p>
            <a:pPr algn="ctr"/>
            <a:r>
              <a:rPr lang="sah-RU" sz="2000" b="1" dirty="0">
                <a:solidFill>
                  <a:srgbClr val="FF0000"/>
                </a:solidFill>
                <a:latin typeface="Times New Roman" panose="02020603050405020304" pitchFamily="18" charset="0"/>
                <a:cs typeface="Times New Roman" panose="02020603050405020304" pitchFamily="18" charset="0"/>
              </a:rPr>
              <a:t>Чурапчы алдьархайа сыыппараҕа</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363ED2DD-E380-A937-D9F9-A75AE8EEA2A0}"/>
              </a:ext>
            </a:extLst>
          </p:cNvPr>
          <p:cNvPicPr>
            <a:picLocks noChangeAspect="1"/>
          </p:cNvPicPr>
          <p:nvPr/>
        </p:nvPicPr>
        <p:blipFill>
          <a:blip r:embed="rId2"/>
          <a:srcRect r="3533"/>
          <a:stretch/>
        </p:blipFill>
        <p:spPr>
          <a:xfrm>
            <a:off x="1141218" y="1161431"/>
            <a:ext cx="3883169" cy="5367141"/>
          </a:xfrm>
          <a:prstGeom prst="rect">
            <a:avLst/>
          </a:prstGeom>
        </p:spPr>
      </p:pic>
      <p:sp>
        <p:nvSpPr>
          <p:cNvPr id="5" name="TextBox 4">
            <a:extLst>
              <a:ext uri="{FF2B5EF4-FFF2-40B4-BE49-F238E27FC236}">
                <a16:creationId xmlns:a16="http://schemas.microsoft.com/office/drawing/2014/main" xmlns="" id="{36C7EB7E-F5B2-410A-D7C5-62559530E48B}"/>
              </a:ext>
            </a:extLst>
          </p:cNvPr>
          <p:cNvSpPr txBox="1"/>
          <p:nvPr/>
        </p:nvSpPr>
        <p:spPr>
          <a:xfrm>
            <a:off x="5621154" y="1169798"/>
            <a:ext cx="6275672" cy="3046988"/>
          </a:xfrm>
          <a:prstGeom prst="rect">
            <a:avLst/>
          </a:prstGeom>
          <a:noFill/>
        </p:spPr>
        <p:txBody>
          <a:bodyPr wrap="square" rtlCol="0">
            <a:spAutoFit/>
          </a:bodyPr>
          <a:lstStyle/>
          <a:p>
            <a:pPr marL="342900" indent="-342900">
              <a:buAutoNum type="arabicPeriod"/>
            </a:pPr>
            <a:r>
              <a:rPr lang="sah-RU" sz="1600" dirty="0">
                <a:latin typeface="Times New Roman" panose="02020603050405020304" pitchFamily="18" charset="0"/>
                <a:cs typeface="Times New Roman" panose="02020603050405020304" pitchFamily="18" charset="0"/>
              </a:rPr>
              <a:t>Чурапчы оройуонун 41 холкуостарын Кэбээйи, Эдьигээн, Булуҥ оройуоннарыгар көһөрбүттэр.</a:t>
            </a:r>
          </a:p>
          <a:p>
            <a:pPr marL="342900" indent="-342900">
              <a:buAutoNum type="arabicPeriod"/>
            </a:pPr>
            <a:r>
              <a:rPr lang="sah-RU" sz="1600" dirty="0">
                <a:latin typeface="Times New Roman" panose="02020603050405020304" pitchFamily="18" charset="0"/>
                <a:cs typeface="Times New Roman" panose="02020603050405020304" pitchFamily="18" charset="0"/>
              </a:rPr>
              <a:t> Чурапчыттан хоту улуустарга 5318 киһи көһөрүллүбүт (Харах уулаах ахтыылар), 5454 (Чурапчы алдьархайа).</a:t>
            </a:r>
          </a:p>
          <a:p>
            <a:pPr marL="342900" indent="-342900">
              <a:buAutoNum type="arabicPeriod"/>
            </a:pPr>
            <a:r>
              <a:rPr lang="sah-RU" sz="1600" dirty="0">
                <a:latin typeface="Times New Roman" panose="02020603050405020304" pitchFamily="18" charset="0"/>
                <a:cs typeface="Times New Roman" panose="02020603050405020304" pitchFamily="18" charset="0"/>
              </a:rPr>
              <a:t> Эһэр хамыһыйалар тэриллибиттэр. Соҕотуопкалыыр хонтуораҕа аҕыйах күн иһигэр 2464 ынах, 1806 сылыгын туттарбыттар. Айаҥҥа 1374 ынаҕы, 598 сылгыны илдьэ барбыттар.</a:t>
            </a:r>
          </a:p>
          <a:p>
            <a:pPr marL="342900" indent="-342900">
              <a:buAutoNum type="arabicPeriod"/>
            </a:pPr>
            <a:r>
              <a:rPr lang="sah-RU" sz="1600" dirty="0">
                <a:latin typeface="Times New Roman" panose="02020603050405020304" pitchFamily="18" charset="0"/>
                <a:cs typeface="Times New Roman" panose="02020603050405020304" pitchFamily="18" charset="0"/>
              </a:rPr>
              <a:t> Бэстээх биэрэгэр 8-9 хонугунан тиийбиттэр. Биэрэккэ 26 хонук олорбуттар. </a:t>
            </a:r>
          </a:p>
          <a:p>
            <a:pPr marL="342900" indent="-342900">
              <a:buAutoNum type="arabicPeriod"/>
            </a:pPr>
            <a:r>
              <a:rPr lang="sah-RU" sz="1600" dirty="0">
                <a:latin typeface="Times New Roman" panose="02020603050405020304" pitchFamily="18" charset="0"/>
                <a:cs typeface="Times New Roman" panose="02020603050405020304" pitchFamily="18" charset="0"/>
              </a:rPr>
              <a:t> Биэрэккэ сууккаҕа 300 гр килиэп.</a:t>
            </a:r>
          </a:p>
          <a:p>
            <a:pPr marL="342900" indent="-342900">
              <a:buAutoNum type="arabicPeriod"/>
            </a:pPr>
            <a:r>
              <a:rPr lang="sah-RU" sz="1600" dirty="0">
                <a:latin typeface="Times New Roman" panose="02020603050405020304" pitchFamily="18" charset="0"/>
                <a:cs typeface="Times New Roman" panose="02020603050405020304" pitchFamily="18" charset="0"/>
              </a:rPr>
              <a:t> Баарсаларга 20 киһи, 56 сүөһү өлбүт.</a:t>
            </a:r>
          </a:p>
          <a:p>
            <a:pPr marL="342900" indent="-342900">
              <a:buAutoNum type="arabicPeriod"/>
            </a:pPr>
            <a:r>
              <a:rPr lang="sah-RU" sz="1600" dirty="0">
                <a:latin typeface="Times New Roman" panose="02020603050405020304" pitchFamily="18" charset="0"/>
                <a:cs typeface="Times New Roman" panose="02020603050405020304" pitchFamily="18" charset="0"/>
              </a:rPr>
              <a:t> Көһөрүлүү содулунан Чурапчылартан 2000 кэриҥэ киһи өлбүт.</a:t>
            </a:r>
            <a:endParaRPr lang="ru-RU" sz="16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xmlns="" id="{1F5BCEFD-D6D8-80DB-65C8-4F49115846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241798" y="3394815"/>
            <a:ext cx="2368989" cy="4012932"/>
          </a:xfrm>
          <a:prstGeom prst="rect">
            <a:avLst/>
          </a:prstGeom>
        </p:spPr>
      </p:pic>
      <p:sp>
        <p:nvSpPr>
          <p:cNvPr id="8" name="TextBox 7">
            <a:extLst>
              <a:ext uri="{FF2B5EF4-FFF2-40B4-BE49-F238E27FC236}">
                <a16:creationId xmlns:a16="http://schemas.microsoft.com/office/drawing/2014/main" xmlns="" id="{714C5F86-8DD3-0F9C-5622-0EAC9328B5D6}"/>
              </a:ext>
            </a:extLst>
          </p:cNvPr>
          <p:cNvSpPr txBox="1"/>
          <p:nvPr/>
        </p:nvSpPr>
        <p:spPr>
          <a:xfrm>
            <a:off x="9586762" y="4408371"/>
            <a:ext cx="2605238" cy="2062103"/>
          </a:xfrm>
          <a:prstGeom prst="rect">
            <a:avLst/>
          </a:prstGeom>
          <a:noFill/>
        </p:spPr>
        <p:txBody>
          <a:bodyPr wrap="square" rtlCol="0">
            <a:spAutoFit/>
          </a:bodyPr>
          <a:lstStyle/>
          <a:p>
            <a:r>
              <a:rPr lang="sah-RU" sz="1600" dirty="0">
                <a:latin typeface="Times New Roman" panose="02020603050405020304" pitchFamily="18" charset="0"/>
                <a:cs typeface="Times New Roman" panose="02020603050405020304" pitchFamily="18" charset="0"/>
              </a:rPr>
              <a:t>Уус дьону түмэн 2 күн иһигэр 550 лүһүгүрүүр тэлиэгэ оҥорбуттар. Тэлиэгэлэргэ аарыма кырдьаҕастар, ыалдьан суорҕаҥҥа-тэллэххэ сытааччылар уонна кыра оҕолор айаннаабыттар</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02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0DB80FEF-D37E-197A-9BBD-7421A63C856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523678" y="827451"/>
            <a:ext cx="9866501" cy="5010453"/>
          </a:xfrm>
        </p:spPr>
      </p:pic>
      <p:sp>
        <p:nvSpPr>
          <p:cNvPr id="6" name="TextBox 5">
            <a:extLst>
              <a:ext uri="{FF2B5EF4-FFF2-40B4-BE49-F238E27FC236}">
                <a16:creationId xmlns:a16="http://schemas.microsoft.com/office/drawing/2014/main" xmlns="" id="{37F70498-F53A-952E-8912-A3DBD9B38CE4}"/>
              </a:ext>
            </a:extLst>
          </p:cNvPr>
          <p:cNvSpPr txBox="1"/>
          <p:nvPr/>
        </p:nvSpPr>
        <p:spPr>
          <a:xfrm>
            <a:off x="3793316" y="5949513"/>
            <a:ext cx="7790688" cy="338554"/>
          </a:xfrm>
          <a:prstGeom prst="rect">
            <a:avLst/>
          </a:prstGeom>
          <a:noFill/>
        </p:spPr>
        <p:txBody>
          <a:bodyPr wrap="square" rtlCol="0">
            <a:spAutoFit/>
          </a:bodyPr>
          <a:lstStyle/>
          <a:p>
            <a:r>
              <a:rPr lang="sah-RU" sz="1600" dirty="0">
                <a:latin typeface="Times New Roman" panose="02020603050405020304" pitchFamily="18" charset="0"/>
                <a:cs typeface="Times New Roman" panose="02020603050405020304" pitchFamily="18" charset="0"/>
              </a:rPr>
              <a:t>Хос эбэм Татьяна Харлампьевна библиотекарь үөрэхтээх</a:t>
            </a:r>
            <a:endParaRPr lang="ru-RU" sz="1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E3143B1-4563-85E9-2D74-9F9FD30E92A8}"/>
              </a:ext>
            </a:extLst>
          </p:cNvPr>
          <p:cNvSpPr txBox="1"/>
          <p:nvPr/>
        </p:nvSpPr>
        <p:spPr>
          <a:xfrm>
            <a:off x="4283242" y="346509"/>
            <a:ext cx="5553777" cy="369332"/>
          </a:xfrm>
          <a:prstGeom prst="rect">
            <a:avLst/>
          </a:prstGeom>
          <a:noFill/>
        </p:spPr>
        <p:txBody>
          <a:bodyPr wrap="square" rtlCol="0">
            <a:spAutoFit/>
          </a:bodyPr>
          <a:lstStyle/>
          <a:p>
            <a:pPr algn="ctr"/>
            <a:r>
              <a:rPr lang="sah-RU" dirty="0">
                <a:solidFill>
                  <a:srgbClr val="FF0000"/>
                </a:solidFill>
                <a:latin typeface="Times New Roman" panose="02020603050405020304" pitchFamily="18" charset="0"/>
                <a:cs typeface="Times New Roman" panose="02020603050405020304" pitchFamily="18" charset="0"/>
              </a:rPr>
              <a:t>Күн сырдыгар талаһан, өлүүнү-сүтүүнү кыайан...</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489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B5E17F4F-F0BD-1D51-870A-D5700F08007F}"/>
              </a:ext>
            </a:extLst>
          </p:cNvPr>
          <p:cNvPicPr>
            <a:picLocks noChangeAspect="1"/>
          </p:cNvPicPr>
          <p:nvPr/>
        </p:nvPicPr>
        <p:blipFill>
          <a:blip r:embed="rId2" cstate="print">
            <a:extLst>
              <a:ext uri="{28A0092B-C50C-407E-A947-70E740481C1C}">
                <a14:useLocalDpi xmlns:a14="http://schemas.microsoft.com/office/drawing/2010/main" val="0"/>
              </a:ext>
            </a:extLst>
          </a:blip>
          <a:srcRect l="28340" t="26296" r="17139" b="25170"/>
          <a:stretch/>
        </p:blipFill>
        <p:spPr>
          <a:xfrm rot="5400000">
            <a:off x="1727130" y="1589792"/>
            <a:ext cx="4248537" cy="2870917"/>
          </a:xfrm>
          <a:prstGeom prst="rect">
            <a:avLst/>
          </a:prstGeom>
        </p:spPr>
      </p:pic>
      <p:pic>
        <p:nvPicPr>
          <p:cNvPr id="7" name="Рисунок 6">
            <a:extLst>
              <a:ext uri="{FF2B5EF4-FFF2-40B4-BE49-F238E27FC236}">
                <a16:creationId xmlns:a16="http://schemas.microsoft.com/office/drawing/2014/main" xmlns="" id="{DAE33116-DE79-8C2A-9051-7BB3E4A0A518}"/>
              </a:ext>
            </a:extLst>
          </p:cNvPr>
          <p:cNvPicPr>
            <a:picLocks noChangeAspect="1"/>
          </p:cNvPicPr>
          <p:nvPr/>
        </p:nvPicPr>
        <p:blipFill>
          <a:blip r:embed="rId3" cstate="print">
            <a:extLst>
              <a:ext uri="{28A0092B-C50C-407E-A947-70E740481C1C}">
                <a14:useLocalDpi xmlns:a14="http://schemas.microsoft.com/office/drawing/2010/main" val="0"/>
              </a:ext>
            </a:extLst>
          </a:blip>
          <a:srcRect l="22711" t="21378" r="19155" b="14800"/>
          <a:stretch/>
        </p:blipFill>
        <p:spPr>
          <a:xfrm>
            <a:off x="5562922" y="856648"/>
            <a:ext cx="5213625" cy="4292870"/>
          </a:xfrm>
          <a:prstGeom prst="rect">
            <a:avLst/>
          </a:prstGeom>
        </p:spPr>
      </p:pic>
      <p:sp>
        <p:nvSpPr>
          <p:cNvPr id="8" name="TextBox 7">
            <a:extLst>
              <a:ext uri="{FF2B5EF4-FFF2-40B4-BE49-F238E27FC236}">
                <a16:creationId xmlns:a16="http://schemas.microsoft.com/office/drawing/2014/main" xmlns="" id="{2DB1C931-BA47-816B-6F16-F5155037AF55}"/>
              </a:ext>
            </a:extLst>
          </p:cNvPr>
          <p:cNvSpPr txBox="1"/>
          <p:nvPr/>
        </p:nvSpPr>
        <p:spPr>
          <a:xfrm>
            <a:off x="2295143" y="5420820"/>
            <a:ext cx="8723376" cy="1107996"/>
          </a:xfrm>
          <a:prstGeom prst="rect">
            <a:avLst/>
          </a:prstGeom>
          <a:noFill/>
        </p:spPr>
        <p:txBody>
          <a:bodyPr wrap="square" rtlCol="0">
            <a:spAutoFit/>
          </a:bodyPr>
          <a:lstStyle/>
          <a:p>
            <a:r>
              <a:rPr lang="sah-RU" sz="1600" dirty="0">
                <a:latin typeface="Times New Roman" panose="02020603050405020304" pitchFamily="18" charset="0"/>
                <a:cs typeface="Times New Roman" panose="02020603050405020304" pitchFamily="18" charset="0"/>
              </a:rPr>
              <a:t>Хос эбэм Татьяна Харлампьевна уонна хос эһэм Илларион Петрович 5 оҕону төрөппүттэр. Саамай кыра уоллара – мин эһэм Александр Илларионович. Хос эһэм оҕолоро кыра саастарыгар өлбүт. Эбэм биэс оҕотун соҕотоҕун ииппит, үөрэттэрбит. 10 сиэннээх, 21 хос сиэннээх. Мин хос эбэбинэн киэн туттабын</a:t>
            </a:r>
            <a:r>
              <a:rPr lang="sah-RU" dirty="0"/>
              <a:t>!</a:t>
            </a:r>
            <a:endParaRPr lang="ru-RU" dirty="0"/>
          </a:p>
        </p:txBody>
      </p:sp>
      <p:sp>
        <p:nvSpPr>
          <p:cNvPr id="2" name="TextBox 1">
            <a:extLst>
              <a:ext uri="{FF2B5EF4-FFF2-40B4-BE49-F238E27FC236}">
                <a16:creationId xmlns:a16="http://schemas.microsoft.com/office/drawing/2014/main" xmlns="" id="{8F18CDB8-C087-E96E-D0A8-C77EE458769C}"/>
              </a:ext>
            </a:extLst>
          </p:cNvPr>
          <p:cNvSpPr txBox="1"/>
          <p:nvPr/>
        </p:nvSpPr>
        <p:spPr>
          <a:xfrm>
            <a:off x="4928135" y="329184"/>
            <a:ext cx="3744227" cy="369332"/>
          </a:xfrm>
          <a:prstGeom prst="rect">
            <a:avLst/>
          </a:prstGeom>
          <a:noFill/>
        </p:spPr>
        <p:txBody>
          <a:bodyPr wrap="square" rtlCol="0">
            <a:spAutoFit/>
          </a:bodyPr>
          <a:lstStyle/>
          <a:p>
            <a:pPr algn="ctr"/>
            <a:r>
              <a:rPr lang="sah-RU" dirty="0">
                <a:solidFill>
                  <a:srgbClr val="FF0000"/>
                </a:solidFill>
                <a:latin typeface="Times New Roman" panose="02020603050405020304" pitchFamily="18" charset="0"/>
                <a:cs typeface="Times New Roman" panose="02020603050405020304" pitchFamily="18" charset="0"/>
              </a:rPr>
              <a:t>Романовтар дьиэ кэргэн</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724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79B5DE3F-72F6-DC4C-4E37-71330FF2D4EF}"/>
              </a:ext>
            </a:extLst>
          </p:cNvPr>
          <p:cNvSpPr/>
          <p:nvPr/>
        </p:nvSpPr>
        <p:spPr>
          <a:xfrm>
            <a:off x="3767328" y="5724144"/>
            <a:ext cx="1298448" cy="6675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xmlns="" id="{0E4A27B2-B134-8632-8C1D-D84E9C650446}"/>
              </a:ext>
            </a:extLst>
          </p:cNvPr>
          <p:cNvSpPr/>
          <p:nvPr/>
        </p:nvSpPr>
        <p:spPr>
          <a:xfrm>
            <a:off x="10155763" y="5756089"/>
            <a:ext cx="1426464" cy="6675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единительная линия 6">
            <a:extLst>
              <a:ext uri="{FF2B5EF4-FFF2-40B4-BE49-F238E27FC236}">
                <a16:creationId xmlns:a16="http://schemas.microsoft.com/office/drawing/2014/main" xmlns="" id="{A3DD890C-F4D2-AF87-82AF-6951819CFFB8}"/>
              </a:ext>
            </a:extLst>
          </p:cNvPr>
          <p:cNvCxnSpPr>
            <a:cxnSpLocks/>
            <a:stCxn id="4" idx="0"/>
          </p:cNvCxnSpPr>
          <p:nvPr/>
        </p:nvCxnSpPr>
        <p:spPr>
          <a:xfrm flipV="1">
            <a:off x="4416552" y="5212080"/>
            <a:ext cx="0" cy="512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xmlns="" id="{52781ACA-15B6-0CF3-D458-1AFB40C194AA}"/>
              </a:ext>
            </a:extLst>
          </p:cNvPr>
          <p:cNvCxnSpPr>
            <a:cxnSpLocks/>
          </p:cNvCxnSpPr>
          <p:nvPr/>
        </p:nvCxnSpPr>
        <p:spPr>
          <a:xfrm flipV="1">
            <a:off x="11253792" y="5225796"/>
            <a:ext cx="0" cy="512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xmlns="" id="{D15CFD1C-66F1-A749-9420-FB4860E4E1A9}"/>
              </a:ext>
            </a:extLst>
          </p:cNvPr>
          <p:cNvCxnSpPr>
            <a:cxnSpLocks/>
          </p:cNvCxnSpPr>
          <p:nvPr/>
        </p:nvCxnSpPr>
        <p:spPr>
          <a:xfrm flipV="1">
            <a:off x="4416552" y="5212080"/>
            <a:ext cx="6820017" cy="27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xmlns="" id="{6732D990-2771-AC26-DFE9-868A409DB15A}"/>
              </a:ext>
            </a:extLst>
          </p:cNvPr>
          <p:cNvCxnSpPr/>
          <p:nvPr/>
        </p:nvCxnSpPr>
        <p:spPr>
          <a:xfrm flipV="1">
            <a:off x="4416552" y="4626864"/>
            <a:ext cx="0" cy="585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853406A6-BC05-89B8-8752-40F8D4F7BE96}"/>
              </a:ext>
            </a:extLst>
          </p:cNvPr>
          <p:cNvCxnSpPr/>
          <p:nvPr/>
        </p:nvCxnSpPr>
        <p:spPr>
          <a:xfrm flipV="1">
            <a:off x="5093208" y="4613148"/>
            <a:ext cx="0" cy="61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xmlns="" id="{44BFCACF-342C-EEAD-AFB7-68381F1C8692}"/>
              </a:ext>
            </a:extLst>
          </p:cNvPr>
          <p:cNvCxnSpPr>
            <a:cxnSpLocks/>
          </p:cNvCxnSpPr>
          <p:nvPr/>
        </p:nvCxnSpPr>
        <p:spPr>
          <a:xfrm flipV="1">
            <a:off x="5998464" y="4626864"/>
            <a:ext cx="0" cy="61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xmlns="" id="{8BAE91B4-C1D4-AF63-0268-59D17359A536}"/>
              </a:ext>
            </a:extLst>
          </p:cNvPr>
          <p:cNvCxnSpPr>
            <a:cxnSpLocks/>
          </p:cNvCxnSpPr>
          <p:nvPr/>
        </p:nvCxnSpPr>
        <p:spPr>
          <a:xfrm flipV="1">
            <a:off x="10852151" y="4611623"/>
            <a:ext cx="0" cy="61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xmlns="" id="{CF5948C8-EE5D-2F6A-FDBB-837A037BA37D}"/>
              </a:ext>
            </a:extLst>
          </p:cNvPr>
          <p:cNvCxnSpPr>
            <a:cxnSpLocks/>
          </p:cNvCxnSpPr>
          <p:nvPr/>
        </p:nvCxnSpPr>
        <p:spPr>
          <a:xfrm flipV="1">
            <a:off x="7185806" y="4626864"/>
            <a:ext cx="0" cy="61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xmlns="" id="{CF97AB70-FF13-8E65-09F0-D06791F20B5D}"/>
              </a:ext>
            </a:extLst>
          </p:cNvPr>
          <p:cNvCxnSpPr>
            <a:cxnSpLocks/>
          </p:cNvCxnSpPr>
          <p:nvPr/>
        </p:nvCxnSpPr>
        <p:spPr>
          <a:xfrm flipV="1">
            <a:off x="9474810" y="4611623"/>
            <a:ext cx="0" cy="612648"/>
          </a:xfrm>
          <a:prstGeom prst="line">
            <a:avLst/>
          </a:prstGeom>
        </p:spPr>
        <p:style>
          <a:lnRef idx="1">
            <a:schemeClr val="accent1"/>
          </a:lnRef>
          <a:fillRef idx="0">
            <a:schemeClr val="accent1"/>
          </a:fillRef>
          <a:effectRef idx="0">
            <a:schemeClr val="accent1"/>
          </a:effectRef>
          <a:fontRef idx="minor">
            <a:schemeClr val="tx1"/>
          </a:fontRef>
        </p:style>
      </p:cxnSp>
      <p:sp>
        <p:nvSpPr>
          <p:cNvPr id="25" name="Прямоугольник 24">
            <a:extLst>
              <a:ext uri="{FF2B5EF4-FFF2-40B4-BE49-F238E27FC236}">
                <a16:creationId xmlns:a16="http://schemas.microsoft.com/office/drawing/2014/main" xmlns="" id="{C7AC8D9D-FF34-DEEF-BA77-8FC53E03A937}"/>
              </a:ext>
            </a:extLst>
          </p:cNvPr>
          <p:cNvSpPr/>
          <p:nvPr/>
        </p:nvSpPr>
        <p:spPr>
          <a:xfrm>
            <a:off x="3740580" y="4147569"/>
            <a:ext cx="930146" cy="4518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xmlns="" id="{9C246590-CC88-91F8-C67E-4FB6FC52D07A}"/>
              </a:ext>
            </a:extLst>
          </p:cNvPr>
          <p:cNvSpPr/>
          <p:nvPr/>
        </p:nvSpPr>
        <p:spPr>
          <a:xfrm>
            <a:off x="4791965" y="4150999"/>
            <a:ext cx="672080" cy="4693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xmlns="" id="{88C46678-E266-0284-BF8D-8C7CE2F47276}"/>
              </a:ext>
            </a:extLst>
          </p:cNvPr>
          <p:cNvSpPr/>
          <p:nvPr/>
        </p:nvSpPr>
        <p:spPr>
          <a:xfrm>
            <a:off x="5677668" y="4132333"/>
            <a:ext cx="622678" cy="4792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a:extLst>
              <a:ext uri="{FF2B5EF4-FFF2-40B4-BE49-F238E27FC236}">
                <a16:creationId xmlns:a16="http://schemas.microsoft.com/office/drawing/2014/main" xmlns="" id="{CF2C54E0-C334-A29D-8D05-696E34AF290F}"/>
              </a:ext>
            </a:extLst>
          </p:cNvPr>
          <p:cNvSpPr/>
          <p:nvPr/>
        </p:nvSpPr>
        <p:spPr>
          <a:xfrm>
            <a:off x="6675224" y="4150999"/>
            <a:ext cx="977402" cy="4693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xmlns="" id="{A84DE5AD-7313-8FE0-9AA7-7B5DA9E0EB5F}"/>
              </a:ext>
            </a:extLst>
          </p:cNvPr>
          <p:cNvSpPr/>
          <p:nvPr/>
        </p:nvSpPr>
        <p:spPr>
          <a:xfrm>
            <a:off x="9161633" y="4128992"/>
            <a:ext cx="626354" cy="4762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a:extLst>
              <a:ext uri="{FF2B5EF4-FFF2-40B4-BE49-F238E27FC236}">
                <a16:creationId xmlns:a16="http://schemas.microsoft.com/office/drawing/2014/main" xmlns="" id="{A9CBB8BE-12BF-AFD5-F2E3-925347593B55}"/>
              </a:ext>
            </a:extLst>
          </p:cNvPr>
          <p:cNvSpPr/>
          <p:nvPr/>
        </p:nvSpPr>
        <p:spPr>
          <a:xfrm>
            <a:off x="10538974" y="4146650"/>
            <a:ext cx="626354" cy="4762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xmlns="" id="{D5D29A74-112F-B284-EB07-6F21E137DDE0}"/>
              </a:ext>
            </a:extLst>
          </p:cNvPr>
          <p:cNvSpPr txBox="1"/>
          <p:nvPr/>
        </p:nvSpPr>
        <p:spPr>
          <a:xfrm>
            <a:off x="3898591" y="5797597"/>
            <a:ext cx="1133850" cy="553998"/>
          </a:xfrm>
          <a:prstGeom prst="rect">
            <a:avLst/>
          </a:prstGeom>
          <a:noFill/>
        </p:spPr>
        <p:txBody>
          <a:bodyPr wrap="square" rtlCol="0">
            <a:spAutoFit/>
          </a:bodyPr>
          <a:lstStyle/>
          <a:p>
            <a:r>
              <a:rPr lang="ru-RU" sz="1000" dirty="0"/>
              <a:t>Старостин Харлампий</a:t>
            </a:r>
          </a:p>
          <a:p>
            <a:r>
              <a:rPr lang="ru-RU" sz="1000" dirty="0"/>
              <a:t>Васильевич</a:t>
            </a:r>
          </a:p>
        </p:txBody>
      </p:sp>
      <p:sp>
        <p:nvSpPr>
          <p:cNvPr id="32" name="TextBox 31">
            <a:extLst>
              <a:ext uri="{FF2B5EF4-FFF2-40B4-BE49-F238E27FC236}">
                <a16:creationId xmlns:a16="http://schemas.microsoft.com/office/drawing/2014/main" xmlns="" id="{DDA4218A-425C-D209-2093-DF1624D75E35}"/>
              </a:ext>
            </a:extLst>
          </p:cNvPr>
          <p:cNvSpPr txBox="1"/>
          <p:nvPr/>
        </p:nvSpPr>
        <p:spPr>
          <a:xfrm>
            <a:off x="10391433" y="5797597"/>
            <a:ext cx="1207773" cy="553998"/>
          </a:xfrm>
          <a:prstGeom prst="rect">
            <a:avLst/>
          </a:prstGeom>
          <a:noFill/>
        </p:spPr>
        <p:txBody>
          <a:bodyPr wrap="square" rtlCol="0">
            <a:spAutoFit/>
          </a:bodyPr>
          <a:lstStyle/>
          <a:p>
            <a:r>
              <a:rPr lang="ru-RU" sz="1000" dirty="0"/>
              <a:t>Старостина Татьяна</a:t>
            </a:r>
          </a:p>
          <a:p>
            <a:r>
              <a:rPr lang="ru-RU" sz="1000" dirty="0"/>
              <a:t>Федоровна</a:t>
            </a:r>
          </a:p>
        </p:txBody>
      </p:sp>
      <p:sp>
        <p:nvSpPr>
          <p:cNvPr id="34" name="TextBox 33">
            <a:extLst>
              <a:ext uri="{FF2B5EF4-FFF2-40B4-BE49-F238E27FC236}">
                <a16:creationId xmlns:a16="http://schemas.microsoft.com/office/drawing/2014/main" xmlns="" id="{B1EE9F70-05AF-49DE-E19D-DDE080538B07}"/>
              </a:ext>
            </a:extLst>
          </p:cNvPr>
          <p:cNvSpPr txBox="1"/>
          <p:nvPr/>
        </p:nvSpPr>
        <p:spPr>
          <a:xfrm>
            <a:off x="5611101" y="4272994"/>
            <a:ext cx="996214" cy="230832"/>
          </a:xfrm>
          <a:prstGeom prst="rect">
            <a:avLst/>
          </a:prstGeom>
          <a:noFill/>
        </p:spPr>
        <p:txBody>
          <a:bodyPr wrap="square" rtlCol="0">
            <a:spAutoFit/>
          </a:bodyPr>
          <a:lstStyle/>
          <a:p>
            <a:r>
              <a:rPr lang="ru-RU" sz="900" dirty="0"/>
              <a:t>Василий</a:t>
            </a:r>
          </a:p>
        </p:txBody>
      </p:sp>
      <p:sp>
        <p:nvSpPr>
          <p:cNvPr id="35" name="TextBox 34">
            <a:extLst>
              <a:ext uri="{FF2B5EF4-FFF2-40B4-BE49-F238E27FC236}">
                <a16:creationId xmlns:a16="http://schemas.microsoft.com/office/drawing/2014/main" xmlns="" id="{60FFC956-06B1-CDC4-ADE6-67923AF72824}"/>
              </a:ext>
            </a:extLst>
          </p:cNvPr>
          <p:cNvSpPr txBox="1"/>
          <p:nvPr/>
        </p:nvSpPr>
        <p:spPr>
          <a:xfrm>
            <a:off x="6754371" y="4270576"/>
            <a:ext cx="1110887" cy="246221"/>
          </a:xfrm>
          <a:prstGeom prst="rect">
            <a:avLst/>
          </a:prstGeom>
          <a:noFill/>
        </p:spPr>
        <p:txBody>
          <a:bodyPr wrap="square" rtlCol="0">
            <a:spAutoFit/>
          </a:bodyPr>
          <a:lstStyle/>
          <a:p>
            <a:r>
              <a:rPr lang="ru-RU" sz="1000" dirty="0"/>
              <a:t>Татьяна</a:t>
            </a:r>
          </a:p>
        </p:txBody>
      </p:sp>
      <p:sp>
        <p:nvSpPr>
          <p:cNvPr id="37" name="TextBox 36">
            <a:extLst>
              <a:ext uri="{FF2B5EF4-FFF2-40B4-BE49-F238E27FC236}">
                <a16:creationId xmlns:a16="http://schemas.microsoft.com/office/drawing/2014/main" xmlns="" id="{A144C3DD-2052-BBBD-5A0D-51E7FED44A48}"/>
              </a:ext>
            </a:extLst>
          </p:cNvPr>
          <p:cNvSpPr txBox="1"/>
          <p:nvPr/>
        </p:nvSpPr>
        <p:spPr>
          <a:xfrm>
            <a:off x="3898591" y="4240311"/>
            <a:ext cx="757717" cy="261610"/>
          </a:xfrm>
          <a:prstGeom prst="rect">
            <a:avLst/>
          </a:prstGeom>
          <a:noFill/>
        </p:spPr>
        <p:txBody>
          <a:bodyPr wrap="square" rtlCol="0">
            <a:spAutoFit/>
          </a:bodyPr>
          <a:lstStyle/>
          <a:p>
            <a:r>
              <a:rPr lang="ru-RU" sz="1100" dirty="0"/>
              <a:t>Анна</a:t>
            </a:r>
          </a:p>
        </p:txBody>
      </p:sp>
      <p:sp>
        <p:nvSpPr>
          <p:cNvPr id="43" name="TextBox 42">
            <a:extLst>
              <a:ext uri="{FF2B5EF4-FFF2-40B4-BE49-F238E27FC236}">
                <a16:creationId xmlns:a16="http://schemas.microsoft.com/office/drawing/2014/main" xmlns="" id="{96FEEEC8-B148-2259-9D46-70C42F53B125}"/>
              </a:ext>
            </a:extLst>
          </p:cNvPr>
          <p:cNvSpPr txBox="1"/>
          <p:nvPr/>
        </p:nvSpPr>
        <p:spPr>
          <a:xfrm>
            <a:off x="4854787" y="4270276"/>
            <a:ext cx="1084607" cy="230832"/>
          </a:xfrm>
          <a:prstGeom prst="rect">
            <a:avLst/>
          </a:prstGeom>
          <a:noFill/>
        </p:spPr>
        <p:txBody>
          <a:bodyPr wrap="square" rtlCol="0">
            <a:spAutoFit/>
          </a:bodyPr>
          <a:lstStyle/>
          <a:p>
            <a:r>
              <a:rPr lang="ru-RU" sz="900" dirty="0"/>
              <a:t>Дария</a:t>
            </a:r>
          </a:p>
        </p:txBody>
      </p:sp>
      <p:sp>
        <p:nvSpPr>
          <p:cNvPr id="46" name="TextBox 45">
            <a:extLst>
              <a:ext uri="{FF2B5EF4-FFF2-40B4-BE49-F238E27FC236}">
                <a16:creationId xmlns:a16="http://schemas.microsoft.com/office/drawing/2014/main" xmlns="" id="{1A7CE132-6150-BD84-B288-DE960EF6971D}"/>
              </a:ext>
            </a:extLst>
          </p:cNvPr>
          <p:cNvSpPr txBox="1"/>
          <p:nvPr/>
        </p:nvSpPr>
        <p:spPr>
          <a:xfrm>
            <a:off x="9107896" y="4250389"/>
            <a:ext cx="840612" cy="246221"/>
          </a:xfrm>
          <a:prstGeom prst="rect">
            <a:avLst/>
          </a:prstGeom>
          <a:noFill/>
        </p:spPr>
        <p:txBody>
          <a:bodyPr wrap="square" rtlCol="0">
            <a:spAutoFit/>
          </a:bodyPr>
          <a:lstStyle/>
          <a:p>
            <a:r>
              <a:rPr lang="ru-RU" sz="1000" dirty="0"/>
              <a:t>Варвара</a:t>
            </a:r>
          </a:p>
        </p:txBody>
      </p:sp>
      <p:sp>
        <p:nvSpPr>
          <p:cNvPr id="47" name="TextBox 46">
            <a:extLst>
              <a:ext uri="{FF2B5EF4-FFF2-40B4-BE49-F238E27FC236}">
                <a16:creationId xmlns:a16="http://schemas.microsoft.com/office/drawing/2014/main" xmlns="" id="{38243EA1-C720-0EA8-2892-312C8A75990A}"/>
              </a:ext>
            </a:extLst>
          </p:cNvPr>
          <p:cNvSpPr txBox="1"/>
          <p:nvPr/>
        </p:nvSpPr>
        <p:spPr>
          <a:xfrm>
            <a:off x="10575013" y="4248005"/>
            <a:ext cx="840612" cy="246221"/>
          </a:xfrm>
          <a:prstGeom prst="rect">
            <a:avLst/>
          </a:prstGeom>
          <a:noFill/>
        </p:spPr>
        <p:txBody>
          <a:bodyPr wrap="square" rtlCol="0">
            <a:spAutoFit/>
          </a:bodyPr>
          <a:lstStyle/>
          <a:p>
            <a:r>
              <a:rPr lang="ru-RU" sz="1000" dirty="0"/>
              <a:t>Клара</a:t>
            </a:r>
          </a:p>
        </p:txBody>
      </p:sp>
      <p:sp>
        <p:nvSpPr>
          <p:cNvPr id="48" name="Прямоугольник 47">
            <a:extLst>
              <a:ext uri="{FF2B5EF4-FFF2-40B4-BE49-F238E27FC236}">
                <a16:creationId xmlns:a16="http://schemas.microsoft.com/office/drawing/2014/main" xmlns="" id="{11210924-02D0-9BB1-523B-4DDDFB87B561}"/>
              </a:ext>
            </a:extLst>
          </p:cNvPr>
          <p:cNvSpPr/>
          <p:nvPr/>
        </p:nvSpPr>
        <p:spPr>
          <a:xfrm>
            <a:off x="2680418" y="4188098"/>
            <a:ext cx="768835" cy="4091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xmlns="" id="{74C5B64D-2796-F979-4369-813257D30E81}"/>
              </a:ext>
            </a:extLst>
          </p:cNvPr>
          <p:cNvSpPr txBox="1"/>
          <p:nvPr/>
        </p:nvSpPr>
        <p:spPr>
          <a:xfrm>
            <a:off x="2633034" y="4239498"/>
            <a:ext cx="1003913" cy="261610"/>
          </a:xfrm>
          <a:prstGeom prst="rect">
            <a:avLst/>
          </a:prstGeom>
          <a:noFill/>
        </p:spPr>
        <p:txBody>
          <a:bodyPr wrap="square" rtlCol="0">
            <a:spAutoFit/>
          </a:bodyPr>
          <a:lstStyle/>
          <a:p>
            <a:r>
              <a:rPr lang="ru-RU" sz="1100" dirty="0" err="1"/>
              <a:t>Кэнчээри</a:t>
            </a:r>
            <a:endParaRPr lang="ru-RU" sz="1100" dirty="0"/>
          </a:p>
        </p:txBody>
      </p:sp>
      <p:cxnSp>
        <p:nvCxnSpPr>
          <p:cNvPr id="50" name="Прямая соединительная линия 49">
            <a:extLst>
              <a:ext uri="{FF2B5EF4-FFF2-40B4-BE49-F238E27FC236}">
                <a16:creationId xmlns:a16="http://schemas.microsoft.com/office/drawing/2014/main" xmlns="" id="{29DC4BEC-C9CA-37C0-0DD0-043EB12A5AB5}"/>
              </a:ext>
            </a:extLst>
          </p:cNvPr>
          <p:cNvCxnSpPr>
            <a:cxnSpLocks/>
          </p:cNvCxnSpPr>
          <p:nvPr/>
        </p:nvCxnSpPr>
        <p:spPr>
          <a:xfrm flipV="1">
            <a:off x="7013080" y="3843816"/>
            <a:ext cx="0" cy="300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xmlns="" id="{074F94BC-3CF1-1525-0AF2-2313C119B460}"/>
              </a:ext>
            </a:extLst>
          </p:cNvPr>
          <p:cNvCxnSpPr>
            <a:cxnSpLocks/>
          </p:cNvCxnSpPr>
          <p:nvPr/>
        </p:nvCxnSpPr>
        <p:spPr>
          <a:xfrm flipV="1">
            <a:off x="2680418" y="3778367"/>
            <a:ext cx="9274159" cy="39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a:extLst>
              <a:ext uri="{FF2B5EF4-FFF2-40B4-BE49-F238E27FC236}">
                <a16:creationId xmlns:a16="http://schemas.microsoft.com/office/drawing/2014/main" xmlns="" id="{E2856CA1-6875-C07F-D7F2-EE09A2F8589E}"/>
              </a:ext>
            </a:extLst>
          </p:cNvPr>
          <p:cNvCxnSpPr>
            <a:cxnSpLocks/>
            <a:stCxn id="25" idx="1"/>
          </p:cNvCxnSpPr>
          <p:nvPr/>
        </p:nvCxnSpPr>
        <p:spPr>
          <a:xfrm flipH="1" flipV="1">
            <a:off x="3449253" y="4367117"/>
            <a:ext cx="291327" cy="6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xmlns="" id="{368218DD-5602-FE02-1818-38E48E28DC2F}"/>
              </a:ext>
            </a:extLst>
          </p:cNvPr>
          <p:cNvCxnSpPr>
            <a:cxnSpLocks/>
            <a:endCxn id="58" idx="2"/>
          </p:cNvCxnSpPr>
          <p:nvPr/>
        </p:nvCxnSpPr>
        <p:spPr>
          <a:xfrm flipH="1" flipV="1">
            <a:off x="4254854" y="3190109"/>
            <a:ext cx="22935" cy="644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xmlns="" id="{646DFBCE-B591-9DAD-68DA-46711B7FD81F}"/>
              </a:ext>
            </a:extLst>
          </p:cNvPr>
          <p:cNvCxnSpPr>
            <a:cxnSpLocks/>
          </p:cNvCxnSpPr>
          <p:nvPr/>
        </p:nvCxnSpPr>
        <p:spPr>
          <a:xfrm flipV="1">
            <a:off x="8871456" y="3168720"/>
            <a:ext cx="0" cy="622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xmlns="" id="{5BD6E91C-34E5-A348-E6A6-0107C8493FA6}"/>
              </a:ext>
            </a:extLst>
          </p:cNvPr>
          <p:cNvCxnSpPr>
            <a:cxnSpLocks/>
          </p:cNvCxnSpPr>
          <p:nvPr/>
        </p:nvCxnSpPr>
        <p:spPr>
          <a:xfrm flipV="1">
            <a:off x="11536969" y="3224834"/>
            <a:ext cx="0" cy="61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xmlns="" id="{F22908E0-8155-4E85-625F-7C657F747594}"/>
              </a:ext>
            </a:extLst>
          </p:cNvPr>
          <p:cNvCxnSpPr>
            <a:cxnSpLocks/>
          </p:cNvCxnSpPr>
          <p:nvPr/>
        </p:nvCxnSpPr>
        <p:spPr>
          <a:xfrm flipV="1">
            <a:off x="6858000" y="3207905"/>
            <a:ext cx="0" cy="612648"/>
          </a:xfrm>
          <a:prstGeom prst="line">
            <a:avLst/>
          </a:prstGeom>
        </p:spPr>
        <p:style>
          <a:lnRef idx="1">
            <a:schemeClr val="accent1"/>
          </a:lnRef>
          <a:fillRef idx="0">
            <a:schemeClr val="accent1"/>
          </a:fillRef>
          <a:effectRef idx="0">
            <a:schemeClr val="accent1"/>
          </a:effectRef>
          <a:fontRef idx="minor">
            <a:schemeClr val="tx1"/>
          </a:fontRef>
        </p:style>
      </p:cxnSp>
      <p:sp>
        <p:nvSpPr>
          <p:cNvPr id="57" name="Прямоугольник 56">
            <a:extLst>
              <a:ext uri="{FF2B5EF4-FFF2-40B4-BE49-F238E27FC236}">
                <a16:creationId xmlns:a16="http://schemas.microsoft.com/office/drawing/2014/main" xmlns="" id="{1E7B02F6-3E36-A088-86E6-828C0CB14301}"/>
              </a:ext>
            </a:extLst>
          </p:cNvPr>
          <p:cNvSpPr/>
          <p:nvPr/>
        </p:nvSpPr>
        <p:spPr>
          <a:xfrm>
            <a:off x="2656161" y="2759537"/>
            <a:ext cx="768835" cy="4091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a:extLst>
              <a:ext uri="{FF2B5EF4-FFF2-40B4-BE49-F238E27FC236}">
                <a16:creationId xmlns:a16="http://schemas.microsoft.com/office/drawing/2014/main" xmlns="" id="{4286560B-CEA9-36F3-66C7-361856C15323}"/>
              </a:ext>
            </a:extLst>
          </p:cNvPr>
          <p:cNvSpPr/>
          <p:nvPr/>
        </p:nvSpPr>
        <p:spPr>
          <a:xfrm>
            <a:off x="3770044" y="2780926"/>
            <a:ext cx="969619" cy="4091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Прямоугольник 58">
            <a:extLst>
              <a:ext uri="{FF2B5EF4-FFF2-40B4-BE49-F238E27FC236}">
                <a16:creationId xmlns:a16="http://schemas.microsoft.com/office/drawing/2014/main" xmlns="" id="{057EF1A2-9710-940F-3663-D63CD3D5CE7E}"/>
              </a:ext>
            </a:extLst>
          </p:cNvPr>
          <p:cNvSpPr/>
          <p:nvPr/>
        </p:nvSpPr>
        <p:spPr>
          <a:xfrm>
            <a:off x="6531825" y="2759108"/>
            <a:ext cx="716265" cy="4552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0" name="Прямоугольник 59">
            <a:extLst>
              <a:ext uri="{FF2B5EF4-FFF2-40B4-BE49-F238E27FC236}">
                <a16:creationId xmlns:a16="http://schemas.microsoft.com/office/drawing/2014/main" xmlns="" id="{533338C4-B2D5-836D-8B0C-B06B2D009DE6}"/>
              </a:ext>
            </a:extLst>
          </p:cNvPr>
          <p:cNvSpPr/>
          <p:nvPr/>
        </p:nvSpPr>
        <p:spPr>
          <a:xfrm>
            <a:off x="8487039" y="2800778"/>
            <a:ext cx="768835" cy="4091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ик 60">
            <a:extLst>
              <a:ext uri="{FF2B5EF4-FFF2-40B4-BE49-F238E27FC236}">
                <a16:creationId xmlns:a16="http://schemas.microsoft.com/office/drawing/2014/main" xmlns="" id="{90991F7B-F68B-1541-907F-5D48DE94F6AA}"/>
              </a:ext>
            </a:extLst>
          </p:cNvPr>
          <p:cNvSpPr/>
          <p:nvPr/>
        </p:nvSpPr>
        <p:spPr>
          <a:xfrm>
            <a:off x="11152552" y="2815651"/>
            <a:ext cx="768835" cy="4091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Box 61">
            <a:extLst>
              <a:ext uri="{FF2B5EF4-FFF2-40B4-BE49-F238E27FC236}">
                <a16:creationId xmlns:a16="http://schemas.microsoft.com/office/drawing/2014/main" xmlns="" id="{6FE187F3-F156-8B04-9DD4-CE1F35DCB81E}"/>
              </a:ext>
            </a:extLst>
          </p:cNvPr>
          <p:cNvSpPr txBox="1"/>
          <p:nvPr/>
        </p:nvSpPr>
        <p:spPr>
          <a:xfrm>
            <a:off x="2606679" y="2686394"/>
            <a:ext cx="1206767" cy="507831"/>
          </a:xfrm>
          <a:prstGeom prst="rect">
            <a:avLst/>
          </a:prstGeom>
          <a:noFill/>
        </p:spPr>
        <p:txBody>
          <a:bodyPr wrap="square" rtlCol="0">
            <a:spAutoFit/>
          </a:bodyPr>
          <a:lstStyle/>
          <a:p>
            <a:r>
              <a:rPr lang="ru-RU" sz="900" dirty="0"/>
              <a:t>Романов Иннокентий</a:t>
            </a:r>
          </a:p>
          <a:p>
            <a:r>
              <a:rPr lang="ru-RU" sz="900" dirty="0"/>
              <a:t>Илларионович</a:t>
            </a:r>
          </a:p>
        </p:txBody>
      </p:sp>
      <p:sp>
        <p:nvSpPr>
          <p:cNvPr id="63" name="TextBox 62">
            <a:extLst>
              <a:ext uri="{FF2B5EF4-FFF2-40B4-BE49-F238E27FC236}">
                <a16:creationId xmlns:a16="http://schemas.microsoft.com/office/drawing/2014/main" xmlns="" id="{A8B660F0-0C44-61D7-226B-E055B8940DF4}"/>
              </a:ext>
            </a:extLst>
          </p:cNvPr>
          <p:cNvSpPr txBox="1"/>
          <p:nvPr/>
        </p:nvSpPr>
        <p:spPr>
          <a:xfrm>
            <a:off x="3878295" y="2710370"/>
            <a:ext cx="1174214" cy="507831"/>
          </a:xfrm>
          <a:prstGeom prst="rect">
            <a:avLst/>
          </a:prstGeom>
          <a:noFill/>
        </p:spPr>
        <p:txBody>
          <a:bodyPr wrap="square" rtlCol="0">
            <a:spAutoFit/>
          </a:bodyPr>
          <a:lstStyle/>
          <a:p>
            <a:r>
              <a:rPr lang="ru-RU" sz="900" dirty="0"/>
              <a:t>Романов Василий Илларионович</a:t>
            </a:r>
          </a:p>
        </p:txBody>
      </p:sp>
      <p:sp>
        <p:nvSpPr>
          <p:cNvPr id="64" name="TextBox 63">
            <a:extLst>
              <a:ext uri="{FF2B5EF4-FFF2-40B4-BE49-F238E27FC236}">
                <a16:creationId xmlns:a16="http://schemas.microsoft.com/office/drawing/2014/main" xmlns="" id="{DFDFAA54-E714-C175-B09F-C5E3E656C7A4}"/>
              </a:ext>
            </a:extLst>
          </p:cNvPr>
          <p:cNvSpPr txBox="1"/>
          <p:nvPr/>
        </p:nvSpPr>
        <p:spPr>
          <a:xfrm>
            <a:off x="6525653" y="2735911"/>
            <a:ext cx="996214" cy="507831"/>
          </a:xfrm>
          <a:prstGeom prst="rect">
            <a:avLst/>
          </a:prstGeom>
          <a:noFill/>
        </p:spPr>
        <p:txBody>
          <a:bodyPr wrap="square" rtlCol="0">
            <a:spAutoFit/>
          </a:bodyPr>
          <a:lstStyle/>
          <a:p>
            <a:r>
              <a:rPr lang="ru-RU" sz="900" dirty="0" err="1"/>
              <a:t>Романров</a:t>
            </a:r>
            <a:r>
              <a:rPr lang="ru-RU" sz="900" dirty="0"/>
              <a:t> Илларион Петрович</a:t>
            </a:r>
          </a:p>
        </p:txBody>
      </p:sp>
      <p:sp>
        <p:nvSpPr>
          <p:cNvPr id="65" name="TextBox 64">
            <a:extLst>
              <a:ext uri="{FF2B5EF4-FFF2-40B4-BE49-F238E27FC236}">
                <a16:creationId xmlns:a16="http://schemas.microsoft.com/office/drawing/2014/main" xmlns="" id="{D09B777B-9FBB-CAE4-055B-D17A93589312}"/>
              </a:ext>
            </a:extLst>
          </p:cNvPr>
          <p:cNvSpPr txBox="1"/>
          <p:nvPr/>
        </p:nvSpPr>
        <p:spPr>
          <a:xfrm>
            <a:off x="8425940" y="2713202"/>
            <a:ext cx="1151504" cy="507831"/>
          </a:xfrm>
          <a:prstGeom prst="rect">
            <a:avLst/>
          </a:prstGeom>
          <a:noFill/>
        </p:spPr>
        <p:txBody>
          <a:bodyPr wrap="square" rtlCol="0">
            <a:spAutoFit/>
          </a:bodyPr>
          <a:lstStyle/>
          <a:p>
            <a:r>
              <a:rPr lang="ru-RU" sz="900" dirty="0"/>
              <a:t>Романова Варвара Илларионовна</a:t>
            </a:r>
          </a:p>
        </p:txBody>
      </p:sp>
      <p:sp>
        <p:nvSpPr>
          <p:cNvPr id="66" name="TextBox 65">
            <a:extLst>
              <a:ext uri="{FF2B5EF4-FFF2-40B4-BE49-F238E27FC236}">
                <a16:creationId xmlns:a16="http://schemas.microsoft.com/office/drawing/2014/main" xmlns="" id="{ACB52513-EE1A-E7B2-38C4-DE6E8647BA30}"/>
              </a:ext>
            </a:extLst>
          </p:cNvPr>
          <p:cNvSpPr txBox="1"/>
          <p:nvPr/>
        </p:nvSpPr>
        <p:spPr>
          <a:xfrm>
            <a:off x="11150076" y="2791292"/>
            <a:ext cx="996214" cy="646331"/>
          </a:xfrm>
          <a:prstGeom prst="rect">
            <a:avLst/>
          </a:prstGeom>
          <a:noFill/>
        </p:spPr>
        <p:txBody>
          <a:bodyPr wrap="square" rtlCol="0">
            <a:spAutoFit/>
          </a:bodyPr>
          <a:lstStyle/>
          <a:p>
            <a:r>
              <a:rPr lang="ru-RU" sz="900" dirty="0"/>
              <a:t>Романов Александр Илларионович</a:t>
            </a:r>
          </a:p>
        </p:txBody>
      </p:sp>
      <p:sp>
        <p:nvSpPr>
          <p:cNvPr id="74" name="Прямоугольник 73">
            <a:extLst>
              <a:ext uri="{FF2B5EF4-FFF2-40B4-BE49-F238E27FC236}">
                <a16:creationId xmlns:a16="http://schemas.microsoft.com/office/drawing/2014/main" xmlns="" id="{96D24320-B909-8B38-7DB9-3031AC089A83}"/>
              </a:ext>
            </a:extLst>
          </p:cNvPr>
          <p:cNvSpPr/>
          <p:nvPr/>
        </p:nvSpPr>
        <p:spPr>
          <a:xfrm>
            <a:off x="7865258" y="4146650"/>
            <a:ext cx="911957" cy="49208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TextBox 74">
            <a:extLst>
              <a:ext uri="{FF2B5EF4-FFF2-40B4-BE49-F238E27FC236}">
                <a16:creationId xmlns:a16="http://schemas.microsoft.com/office/drawing/2014/main" xmlns="" id="{B2C33C09-327B-2923-F751-D54408241499}"/>
              </a:ext>
            </a:extLst>
          </p:cNvPr>
          <p:cNvSpPr txBox="1"/>
          <p:nvPr/>
        </p:nvSpPr>
        <p:spPr>
          <a:xfrm>
            <a:off x="7917520" y="4115691"/>
            <a:ext cx="1110887" cy="553998"/>
          </a:xfrm>
          <a:prstGeom prst="rect">
            <a:avLst/>
          </a:prstGeom>
          <a:noFill/>
        </p:spPr>
        <p:txBody>
          <a:bodyPr wrap="square" rtlCol="0">
            <a:spAutoFit/>
          </a:bodyPr>
          <a:lstStyle/>
          <a:p>
            <a:r>
              <a:rPr lang="ru-RU" sz="1000" dirty="0"/>
              <a:t>Романов Илларион Петрович</a:t>
            </a:r>
          </a:p>
        </p:txBody>
      </p:sp>
      <p:sp>
        <p:nvSpPr>
          <p:cNvPr id="76" name="TextBox 75">
            <a:extLst>
              <a:ext uri="{FF2B5EF4-FFF2-40B4-BE49-F238E27FC236}">
                <a16:creationId xmlns:a16="http://schemas.microsoft.com/office/drawing/2014/main" xmlns="" id="{D6772255-E669-AF38-D85D-112D6247E347}"/>
              </a:ext>
            </a:extLst>
          </p:cNvPr>
          <p:cNvSpPr txBox="1"/>
          <p:nvPr/>
        </p:nvSpPr>
        <p:spPr>
          <a:xfrm>
            <a:off x="7602821" y="4234042"/>
            <a:ext cx="172794" cy="369332"/>
          </a:xfrm>
          <a:prstGeom prst="rect">
            <a:avLst/>
          </a:prstGeom>
          <a:noFill/>
        </p:spPr>
        <p:txBody>
          <a:bodyPr wrap="square" rtlCol="0">
            <a:spAutoFit/>
          </a:bodyPr>
          <a:lstStyle/>
          <a:p>
            <a:r>
              <a:rPr lang="ru-RU" dirty="0"/>
              <a:t>+</a:t>
            </a:r>
          </a:p>
        </p:txBody>
      </p:sp>
      <p:sp>
        <p:nvSpPr>
          <p:cNvPr id="79" name="Прямоугольник 78">
            <a:extLst>
              <a:ext uri="{FF2B5EF4-FFF2-40B4-BE49-F238E27FC236}">
                <a16:creationId xmlns:a16="http://schemas.microsoft.com/office/drawing/2014/main" xmlns="" id="{06495835-3E5C-0E05-4D31-FB8C9E02EB08}"/>
              </a:ext>
            </a:extLst>
          </p:cNvPr>
          <p:cNvSpPr/>
          <p:nvPr/>
        </p:nvSpPr>
        <p:spPr>
          <a:xfrm>
            <a:off x="1547318" y="2712714"/>
            <a:ext cx="816190" cy="44502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Прямоугольник 79">
            <a:extLst>
              <a:ext uri="{FF2B5EF4-FFF2-40B4-BE49-F238E27FC236}">
                <a16:creationId xmlns:a16="http://schemas.microsoft.com/office/drawing/2014/main" xmlns="" id="{5F1A34B8-B058-6B5E-D21E-D526EF18FA44}"/>
              </a:ext>
            </a:extLst>
          </p:cNvPr>
          <p:cNvSpPr/>
          <p:nvPr/>
        </p:nvSpPr>
        <p:spPr>
          <a:xfrm>
            <a:off x="5558881" y="2741177"/>
            <a:ext cx="773112" cy="46277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Прямоугольник 80">
            <a:extLst>
              <a:ext uri="{FF2B5EF4-FFF2-40B4-BE49-F238E27FC236}">
                <a16:creationId xmlns:a16="http://schemas.microsoft.com/office/drawing/2014/main" xmlns="" id="{02C91A47-356A-5DE7-D919-E7AF620668BE}"/>
              </a:ext>
            </a:extLst>
          </p:cNvPr>
          <p:cNvSpPr/>
          <p:nvPr/>
        </p:nvSpPr>
        <p:spPr>
          <a:xfrm>
            <a:off x="9949271" y="2824117"/>
            <a:ext cx="948653" cy="42386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TextBox 81">
            <a:extLst>
              <a:ext uri="{FF2B5EF4-FFF2-40B4-BE49-F238E27FC236}">
                <a16:creationId xmlns:a16="http://schemas.microsoft.com/office/drawing/2014/main" xmlns="" id="{B5057E94-C4CF-7D96-26D4-120A3E86F698}"/>
              </a:ext>
            </a:extLst>
          </p:cNvPr>
          <p:cNvSpPr txBox="1"/>
          <p:nvPr/>
        </p:nvSpPr>
        <p:spPr>
          <a:xfrm>
            <a:off x="1517372" y="2698953"/>
            <a:ext cx="996214" cy="507831"/>
          </a:xfrm>
          <a:prstGeom prst="rect">
            <a:avLst/>
          </a:prstGeom>
          <a:noFill/>
        </p:spPr>
        <p:txBody>
          <a:bodyPr wrap="square" rtlCol="0">
            <a:spAutoFit/>
          </a:bodyPr>
          <a:lstStyle/>
          <a:p>
            <a:r>
              <a:rPr lang="ru-RU" sz="900" dirty="0"/>
              <a:t>Сосина</a:t>
            </a:r>
          </a:p>
          <a:p>
            <a:r>
              <a:rPr lang="ru-RU" sz="900" dirty="0"/>
              <a:t>Евдокия</a:t>
            </a:r>
          </a:p>
          <a:p>
            <a:r>
              <a:rPr lang="ru-RU" sz="900" dirty="0"/>
              <a:t>Борисовна</a:t>
            </a:r>
          </a:p>
        </p:txBody>
      </p:sp>
      <p:sp>
        <p:nvSpPr>
          <p:cNvPr id="83" name="TextBox 82">
            <a:extLst>
              <a:ext uri="{FF2B5EF4-FFF2-40B4-BE49-F238E27FC236}">
                <a16:creationId xmlns:a16="http://schemas.microsoft.com/office/drawing/2014/main" xmlns="" id="{9652DB54-96AF-2519-FC13-82D523FC85DF}"/>
              </a:ext>
            </a:extLst>
          </p:cNvPr>
          <p:cNvSpPr txBox="1"/>
          <p:nvPr/>
        </p:nvSpPr>
        <p:spPr>
          <a:xfrm>
            <a:off x="5547915" y="2736063"/>
            <a:ext cx="914583" cy="507831"/>
          </a:xfrm>
          <a:prstGeom prst="rect">
            <a:avLst/>
          </a:prstGeom>
          <a:noFill/>
        </p:spPr>
        <p:txBody>
          <a:bodyPr wrap="square" rtlCol="0">
            <a:spAutoFit/>
          </a:bodyPr>
          <a:lstStyle/>
          <a:p>
            <a:r>
              <a:rPr lang="ru-RU" sz="900" dirty="0"/>
              <a:t>Саввина Анна</a:t>
            </a:r>
          </a:p>
          <a:p>
            <a:r>
              <a:rPr lang="ru-RU" sz="900" dirty="0"/>
              <a:t>Васильевна</a:t>
            </a:r>
          </a:p>
        </p:txBody>
      </p:sp>
      <p:sp>
        <p:nvSpPr>
          <p:cNvPr id="84" name="TextBox 83">
            <a:extLst>
              <a:ext uri="{FF2B5EF4-FFF2-40B4-BE49-F238E27FC236}">
                <a16:creationId xmlns:a16="http://schemas.microsoft.com/office/drawing/2014/main" xmlns="" id="{78C052E1-C11C-A4DE-1A57-D9FB1B648B91}"/>
              </a:ext>
            </a:extLst>
          </p:cNvPr>
          <p:cNvSpPr txBox="1"/>
          <p:nvPr/>
        </p:nvSpPr>
        <p:spPr>
          <a:xfrm>
            <a:off x="9941500" y="2791747"/>
            <a:ext cx="996214" cy="507831"/>
          </a:xfrm>
          <a:prstGeom prst="rect">
            <a:avLst/>
          </a:prstGeom>
          <a:noFill/>
        </p:spPr>
        <p:txBody>
          <a:bodyPr wrap="square" rtlCol="0">
            <a:spAutoFit/>
          </a:bodyPr>
          <a:lstStyle/>
          <a:p>
            <a:r>
              <a:rPr lang="ru-RU" sz="900" dirty="0"/>
              <a:t>Бурнашева Надежда </a:t>
            </a:r>
            <a:r>
              <a:rPr lang="ru-RU" sz="900" dirty="0" err="1"/>
              <a:t>Гаврильевна</a:t>
            </a:r>
            <a:endParaRPr lang="ru-RU" sz="900" dirty="0"/>
          </a:p>
        </p:txBody>
      </p:sp>
      <p:sp>
        <p:nvSpPr>
          <p:cNvPr id="92" name="TextBox 91">
            <a:extLst>
              <a:ext uri="{FF2B5EF4-FFF2-40B4-BE49-F238E27FC236}">
                <a16:creationId xmlns:a16="http://schemas.microsoft.com/office/drawing/2014/main" xmlns="" id="{63852882-3974-4CD2-CF12-3901E2E01F6B}"/>
              </a:ext>
            </a:extLst>
          </p:cNvPr>
          <p:cNvSpPr txBox="1"/>
          <p:nvPr/>
        </p:nvSpPr>
        <p:spPr>
          <a:xfrm>
            <a:off x="2374484" y="2786064"/>
            <a:ext cx="172794" cy="369332"/>
          </a:xfrm>
          <a:prstGeom prst="rect">
            <a:avLst/>
          </a:prstGeom>
          <a:noFill/>
        </p:spPr>
        <p:txBody>
          <a:bodyPr wrap="square" rtlCol="0">
            <a:spAutoFit/>
          </a:bodyPr>
          <a:lstStyle/>
          <a:p>
            <a:r>
              <a:rPr lang="ru-RU" dirty="0"/>
              <a:t>+</a:t>
            </a:r>
          </a:p>
        </p:txBody>
      </p:sp>
      <p:sp>
        <p:nvSpPr>
          <p:cNvPr id="93" name="TextBox 92">
            <a:extLst>
              <a:ext uri="{FF2B5EF4-FFF2-40B4-BE49-F238E27FC236}">
                <a16:creationId xmlns:a16="http://schemas.microsoft.com/office/drawing/2014/main" xmlns="" id="{F4D2208E-3FE8-CF17-D98D-5CF1721919F4}"/>
              </a:ext>
            </a:extLst>
          </p:cNvPr>
          <p:cNvSpPr txBox="1"/>
          <p:nvPr/>
        </p:nvSpPr>
        <p:spPr>
          <a:xfrm>
            <a:off x="6277459" y="2824894"/>
            <a:ext cx="172794" cy="369332"/>
          </a:xfrm>
          <a:prstGeom prst="rect">
            <a:avLst/>
          </a:prstGeom>
          <a:noFill/>
        </p:spPr>
        <p:txBody>
          <a:bodyPr wrap="square" rtlCol="0">
            <a:spAutoFit/>
          </a:bodyPr>
          <a:lstStyle/>
          <a:p>
            <a:r>
              <a:rPr lang="ru-RU" dirty="0"/>
              <a:t>+</a:t>
            </a:r>
          </a:p>
        </p:txBody>
      </p:sp>
      <p:sp>
        <p:nvSpPr>
          <p:cNvPr id="94" name="TextBox 93">
            <a:extLst>
              <a:ext uri="{FF2B5EF4-FFF2-40B4-BE49-F238E27FC236}">
                <a16:creationId xmlns:a16="http://schemas.microsoft.com/office/drawing/2014/main" xmlns="" id="{DB052A3B-D2B2-EA5D-AD9E-FE4C09E4D884}"/>
              </a:ext>
            </a:extLst>
          </p:cNvPr>
          <p:cNvSpPr txBox="1"/>
          <p:nvPr/>
        </p:nvSpPr>
        <p:spPr>
          <a:xfrm>
            <a:off x="10891831" y="2884880"/>
            <a:ext cx="172794" cy="369332"/>
          </a:xfrm>
          <a:prstGeom prst="rect">
            <a:avLst/>
          </a:prstGeom>
          <a:noFill/>
        </p:spPr>
        <p:txBody>
          <a:bodyPr wrap="square" rtlCol="0">
            <a:spAutoFit/>
          </a:bodyPr>
          <a:lstStyle/>
          <a:p>
            <a:r>
              <a:rPr lang="ru-RU" dirty="0"/>
              <a:t>+</a:t>
            </a:r>
          </a:p>
        </p:txBody>
      </p:sp>
      <p:cxnSp>
        <p:nvCxnSpPr>
          <p:cNvPr id="95" name="Прямая соединительная линия 94">
            <a:extLst>
              <a:ext uri="{FF2B5EF4-FFF2-40B4-BE49-F238E27FC236}">
                <a16:creationId xmlns:a16="http://schemas.microsoft.com/office/drawing/2014/main" xmlns="" id="{7301F239-2E1C-850A-77A4-24F8F2190775}"/>
              </a:ext>
            </a:extLst>
          </p:cNvPr>
          <p:cNvCxnSpPr>
            <a:cxnSpLocks/>
          </p:cNvCxnSpPr>
          <p:nvPr/>
        </p:nvCxnSpPr>
        <p:spPr>
          <a:xfrm flipV="1">
            <a:off x="1379638" y="2154183"/>
            <a:ext cx="0" cy="296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a:extLst>
              <a:ext uri="{FF2B5EF4-FFF2-40B4-BE49-F238E27FC236}">
                <a16:creationId xmlns:a16="http://schemas.microsoft.com/office/drawing/2014/main" xmlns="" id="{EE8F8685-DA80-A925-C6B1-D6490613B0D0}"/>
              </a:ext>
            </a:extLst>
          </p:cNvPr>
          <p:cNvCxnSpPr>
            <a:cxnSpLocks/>
          </p:cNvCxnSpPr>
          <p:nvPr/>
        </p:nvCxnSpPr>
        <p:spPr>
          <a:xfrm flipV="1">
            <a:off x="3040578" y="2466130"/>
            <a:ext cx="0" cy="312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a:extLst>
              <a:ext uri="{FF2B5EF4-FFF2-40B4-BE49-F238E27FC236}">
                <a16:creationId xmlns:a16="http://schemas.microsoft.com/office/drawing/2014/main" xmlns="" id="{BE6A3C20-CB33-2A20-D999-3943BB95A6A8}"/>
              </a:ext>
            </a:extLst>
          </p:cNvPr>
          <p:cNvCxnSpPr>
            <a:cxnSpLocks/>
          </p:cNvCxnSpPr>
          <p:nvPr/>
        </p:nvCxnSpPr>
        <p:spPr>
          <a:xfrm flipV="1">
            <a:off x="5671316" y="2492606"/>
            <a:ext cx="0" cy="236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a:extLst>
              <a:ext uri="{FF2B5EF4-FFF2-40B4-BE49-F238E27FC236}">
                <a16:creationId xmlns:a16="http://schemas.microsoft.com/office/drawing/2014/main" xmlns="" id="{4EE019C0-A19E-5CDC-50FC-7462F244905A}"/>
              </a:ext>
            </a:extLst>
          </p:cNvPr>
          <p:cNvCxnSpPr>
            <a:cxnSpLocks/>
          </p:cNvCxnSpPr>
          <p:nvPr/>
        </p:nvCxnSpPr>
        <p:spPr>
          <a:xfrm flipV="1">
            <a:off x="9028407" y="2212066"/>
            <a:ext cx="0" cy="56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a:extLst>
              <a:ext uri="{FF2B5EF4-FFF2-40B4-BE49-F238E27FC236}">
                <a16:creationId xmlns:a16="http://schemas.microsoft.com/office/drawing/2014/main" xmlns="" id="{ACB2CE46-5B46-4791-A9C5-3A0C4C642C67}"/>
              </a:ext>
            </a:extLst>
          </p:cNvPr>
          <p:cNvCxnSpPr>
            <a:cxnSpLocks/>
          </p:cNvCxnSpPr>
          <p:nvPr/>
        </p:nvCxnSpPr>
        <p:spPr>
          <a:xfrm flipV="1">
            <a:off x="10048620" y="2520554"/>
            <a:ext cx="0" cy="30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a:extLst>
              <a:ext uri="{FF2B5EF4-FFF2-40B4-BE49-F238E27FC236}">
                <a16:creationId xmlns:a16="http://schemas.microsoft.com/office/drawing/2014/main" xmlns="" id="{00A8991E-0374-50D2-0218-60515727508E}"/>
              </a:ext>
            </a:extLst>
          </p:cNvPr>
          <p:cNvCxnSpPr>
            <a:cxnSpLocks/>
          </p:cNvCxnSpPr>
          <p:nvPr/>
        </p:nvCxnSpPr>
        <p:spPr>
          <a:xfrm flipV="1">
            <a:off x="11921387" y="2513673"/>
            <a:ext cx="0" cy="30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a:extLst>
              <a:ext uri="{FF2B5EF4-FFF2-40B4-BE49-F238E27FC236}">
                <a16:creationId xmlns:a16="http://schemas.microsoft.com/office/drawing/2014/main" xmlns="" id="{93F44D75-3E5B-8395-C21A-9FA74833ECD0}"/>
              </a:ext>
            </a:extLst>
          </p:cNvPr>
          <p:cNvCxnSpPr>
            <a:cxnSpLocks/>
          </p:cNvCxnSpPr>
          <p:nvPr/>
        </p:nvCxnSpPr>
        <p:spPr>
          <a:xfrm flipH="1">
            <a:off x="1379638" y="2471827"/>
            <a:ext cx="2274256" cy="3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a:extLst>
              <a:ext uri="{FF2B5EF4-FFF2-40B4-BE49-F238E27FC236}">
                <a16:creationId xmlns:a16="http://schemas.microsoft.com/office/drawing/2014/main" xmlns="" id="{5986D122-9368-E2D7-7403-E677939E788B}"/>
              </a:ext>
            </a:extLst>
          </p:cNvPr>
          <p:cNvCxnSpPr>
            <a:cxnSpLocks/>
          </p:cNvCxnSpPr>
          <p:nvPr/>
        </p:nvCxnSpPr>
        <p:spPr>
          <a:xfrm flipH="1">
            <a:off x="5114288" y="2424404"/>
            <a:ext cx="2049637" cy="26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a:extLst>
              <a:ext uri="{FF2B5EF4-FFF2-40B4-BE49-F238E27FC236}">
                <a16:creationId xmlns:a16="http://schemas.microsoft.com/office/drawing/2014/main" xmlns="" id="{6B25F1E1-0E7B-9086-4C43-F115964B77FA}"/>
              </a:ext>
            </a:extLst>
          </p:cNvPr>
          <p:cNvCxnSpPr>
            <a:cxnSpLocks/>
          </p:cNvCxnSpPr>
          <p:nvPr/>
        </p:nvCxnSpPr>
        <p:spPr>
          <a:xfrm flipH="1">
            <a:off x="10048620" y="2521269"/>
            <a:ext cx="1905957" cy="9749"/>
          </a:xfrm>
          <a:prstGeom prst="line">
            <a:avLst/>
          </a:prstGeom>
        </p:spPr>
        <p:style>
          <a:lnRef idx="1">
            <a:schemeClr val="accent1"/>
          </a:lnRef>
          <a:fillRef idx="0">
            <a:schemeClr val="accent1"/>
          </a:fillRef>
          <a:effectRef idx="0">
            <a:schemeClr val="accent1"/>
          </a:effectRef>
          <a:fontRef idx="minor">
            <a:schemeClr val="tx1"/>
          </a:fontRef>
        </p:style>
      </p:cxnSp>
      <p:sp>
        <p:nvSpPr>
          <p:cNvPr id="129" name="Прямоугольник 128">
            <a:extLst>
              <a:ext uri="{FF2B5EF4-FFF2-40B4-BE49-F238E27FC236}">
                <a16:creationId xmlns:a16="http://schemas.microsoft.com/office/drawing/2014/main" xmlns="" id="{3359AA9A-8506-0609-EE22-FABD1859F378}"/>
              </a:ext>
            </a:extLst>
          </p:cNvPr>
          <p:cNvSpPr/>
          <p:nvPr/>
        </p:nvSpPr>
        <p:spPr>
          <a:xfrm>
            <a:off x="1049274" y="1866543"/>
            <a:ext cx="498044" cy="2876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0" name="Прямоугольник 129">
            <a:extLst>
              <a:ext uri="{FF2B5EF4-FFF2-40B4-BE49-F238E27FC236}">
                <a16:creationId xmlns:a16="http://schemas.microsoft.com/office/drawing/2014/main" xmlns="" id="{329AAD71-6D2C-4CD2-B4D8-11AE4E033EEF}"/>
              </a:ext>
            </a:extLst>
          </p:cNvPr>
          <p:cNvSpPr/>
          <p:nvPr/>
        </p:nvSpPr>
        <p:spPr>
          <a:xfrm>
            <a:off x="1986917" y="1868996"/>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1" name="Прямоугольник 130">
            <a:extLst>
              <a:ext uri="{FF2B5EF4-FFF2-40B4-BE49-F238E27FC236}">
                <a16:creationId xmlns:a16="http://schemas.microsoft.com/office/drawing/2014/main" xmlns="" id="{0673FA72-C07D-DCE7-63A3-DD9B0BF55E1C}"/>
              </a:ext>
            </a:extLst>
          </p:cNvPr>
          <p:cNvSpPr/>
          <p:nvPr/>
        </p:nvSpPr>
        <p:spPr>
          <a:xfrm>
            <a:off x="3127804" y="1876276"/>
            <a:ext cx="498044" cy="25524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Прямоугольник 131">
            <a:extLst>
              <a:ext uri="{FF2B5EF4-FFF2-40B4-BE49-F238E27FC236}">
                <a16:creationId xmlns:a16="http://schemas.microsoft.com/office/drawing/2014/main" xmlns="" id="{358FB61F-D667-14E2-B9EA-A5ACBFA76D93}"/>
              </a:ext>
            </a:extLst>
          </p:cNvPr>
          <p:cNvSpPr/>
          <p:nvPr/>
        </p:nvSpPr>
        <p:spPr>
          <a:xfrm>
            <a:off x="4910324" y="1956275"/>
            <a:ext cx="426452" cy="2694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3" name="Прямоугольник 132">
            <a:extLst>
              <a:ext uri="{FF2B5EF4-FFF2-40B4-BE49-F238E27FC236}">
                <a16:creationId xmlns:a16="http://schemas.microsoft.com/office/drawing/2014/main" xmlns="" id="{E09FBFA8-DDDC-033E-A0C6-EAF2E1F08CCF}"/>
              </a:ext>
            </a:extLst>
          </p:cNvPr>
          <p:cNvSpPr/>
          <p:nvPr/>
        </p:nvSpPr>
        <p:spPr>
          <a:xfrm>
            <a:off x="5878075" y="1905495"/>
            <a:ext cx="422271" cy="2908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Прямоугольник 133">
            <a:extLst>
              <a:ext uri="{FF2B5EF4-FFF2-40B4-BE49-F238E27FC236}">
                <a16:creationId xmlns:a16="http://schemas.microsoft.com/office/drawing/2014/main" xmlns="" id="{0F8BCB35-F2FB-B93E-8A1A-20510DF6B9FE}"/>
              </a:ext>
            </a:extLst>
          </p:cNvPr>
          <p:cNvSpPr/>
          <p:nvPr/>
        </p:nvSpPr>
        <p:spPr>
          <a:xfrm>
            <a:off x="6979878" y="1924991"/>
            <a:ext cx="480904" cy="3023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5" name="Прямоугольник 134">
            <a:extLst>
              <a:ext uri="{FF2B5EF4-FFF2-40B4-BE49-F238E27FC236}">
                <a16:creationId xmlns:a16="http://schemas.microsoft.com/office/drawing/2014/main" xmlns="" id="{B4C66B3C-B282-4961-91AB-4C18F4B71E65}"/>
              </a:ext>
            </a:extLst>
          </p:cNvPr>
          <p:cNvSpPr/>
          <p:nvPr/>
        </p:nvSpPr>
        <p:spPr>
          <a:xfrm>
            <a:off x="11172332" y="1895140"/>
            <a:ext cx="406767" cy="2979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6" name="Прямоугольник 135">
            <a:extLst>
              <a:ext uri="{FF2B5EF4-FFF2-40B4-BE49-F238E27FC236}">
                <a16:creationId xmlns:a16="http://schemas.microsoft.com/office/drawing/2014/main" xmlns="" id="{91CCB1E1-D563-6001-6317-1248FB3F6856}"/>
              </a:ext>
            </a:extLst>
          </p:cNvPr>
          <p:cNvSpPr/>
          <p:nvPr/>
        </p:nvSpPr>
        <p:spPr>
          <a:xfrm>
            <a:off x="8107793" y="1934633"/>
            <a:ext cx="527799" cy="26069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0" name="Прямоугольник 139">
            <a:extLst>
              <a:ext uri="{FF2B5EF4-FFF2-40B4-BE49-F238E27FC236}">
                <a16:creationId xmlns:a16="http://schemas.microsoft.com/office/drawing/2014/main" xmlns="" id="{1B2A4591-1EF1-E929-A55D-5E7A4EC0E7B3}"/>
              </a:ext>
            </a:extLst>
          </p:cNvPr>
          <p:cNvSpPr/>
          <p:nvPr/>
        </p:nvSpPr>
        <p:spPr>
          <a:xfrm>
            <a:off x="10020561" y="1863604"/>
            <a:ext cx="480904" cy="3141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1" name="Прямоугольник 140">
            <a:extLst>
              <a:ext uri="{FF2B5EF4-FFF2-40B4-BE49-F238E27FC236}">
                <a16:creationId xmlns:a16="http://schemas.microsoft.com/office/drawing/2014/main" xmlns="" id="{13E5B093-051F-4202-094E-6E315741C2AA}"/>
              </a:ext>
            </a:extLst>
          </p:cNvPr>
          <p:cNvSpPr/>
          <p:nvPr/>
        </p:nvSpPr>
        <p:spPr>
          <a:xfrm>
            <a:off x="8813322" y="1964705"/>
            <a:ext cx="532029" cy="3141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2" name="Прямоугольник 141">
            <a:extLst>
              <a:ext uri="{FF2B5EF4-FFF2-40B4-BE49-F238E27FC236}">
                <a16:creationId xmlns:a16="http://schemas.microsoft.com/office/drawing/2014/main" xmlns="" id="{2D80F54F-B8C7-3A7B-D845-10DEFF5765A9}"/>
              </a:ext>
            </a:extLst>
          </p:cNvPr>
          <p:cNvSpPr/>
          <p:nvPr/>
        </p:nvSpPr>
        <p:spPr>
          <a:xfrm>
            <a:off x="11696484" y="1825359"/>
            <a:ext cx="449806" cy="3812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3" name="Прямая соединительная линия 142">
            <a:extLst>
              <a:ext uri="{FF2B5EF4-FFF2-40B4-BE49-F238E27FC236}">
                <a16:creationId xmlns:a16="http://schemas.microsoft.com/office/drawing/2014/main" xmlns="" id="{19C27BFA-85DA-4C87-6801-2CF08AEF8A20}"/>
              </a:ext>
            </a:extLst>
          </p:cNvPr>
          <p:cNvCxnSpPr>
            <a:cxnSpLocks/>
          </p:cNvCxnSpPr>
          <p:nvPr/>
        </p:nvCxnSpPr>
        <p:spPr>
          <a:xfrm flipV="1">
            <a:off x="10155763" y="2237758"/>
            <a:ext cx="0" cy="302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a:extLst>
              <a:ext uri="{FF2B5EF4-FFF2-40B4-BE49-F238E27FC236}">
                <a16:creationId xmlns:a16="http://schemas.microsoft.com/office/drawing/2014/main" xmlns="" id="{35A1B3D3-C0E7-AE3E-B732-A8D00FADD921}"/>
              </a:ext>
            </a:extLst>
          </p:cNvPr>
          <p:cNvCxnSpPr>
            <a:cxnSpLocks/>
            <a:endCxn id="135" idx="2"/>
          </p:cNvCxnSpPr>
          <p:nvPr/>
        </p:nvCxnSpPr>
        <p:spPr>
          <a:xfrm flipV="1">
            <a:off x="11375716" y="2193080"/>
            <a:ext cx="0" cy="305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Прямая соединительная линия 148">
            <a:extLst>
              <a:ext uri="{FF2B5EF4-FFF2-40B4-BE49-F238E27FC236}">
                <a16:creationId xmlns:a16="http://schemas.microsoft.com/office/drawing/2014/main" xmlns="" id="{1B030272-CFC2-6EC0-1D40-FA2F78F79788}"/>
              </a:ext>
            </a:extLst>
          </p:cNvPr>
          <p:cNvCxnSpPr>
            <a:cxnSpLocks/>
          </p:cNvCxnSpPr>
          <p:nvPr/>
        </p:nvCxnSpPr>
        <p:spPr>
          <a:xfrm flipV="1">
            <a:off x="11752114" y="2264552"/>
            <a:ext cx="0" cy="26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Прямая соединительная линия 154">
            <a:extLst>
              <a:ext uri="{FF2B5EF4-FFF2-40B4-BE49-F238E27FC236}">
                <a16:creationId xmlns:a16="http://schemas.microsoft.com/office/drawing/2014/main" xmlns="" id="{3149EF6E-7EBC-4EBA-BD08-0AEBB6E5B38B}"/>
              </a:ext>
            </a:extLst>
          </p:cNvPr>
          <p:cNvCxnSpPr>
            <a:cxnSpLocks/>
          </p:cNvCxnSpPr>
          <p:nvPr/>
        </p:nvCxnSpPr>
        <p:spPr>
          <a:xfrm flipH="1" flipV="1">
            <a:off x="7069476" y="2428309"/>
            <a:ext cx="8284" cy="304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Прямая соединительная линия 156">
            <a:extLst>
              <a:ext uri="{FF2B5EF4-FFF2-40B4-BE49-F238E27FC236}">
                <a16:creationId xmlns:a16="http://schemas.microsoft.com/office/drawing/2014/main" xmlns="" id="{DDB839E1-BF7B-D785-E6A5-1C9DBEF28A35}"/>
              </a:ext>
            </a:extLst>
          </p:cNvPr>
          <p:cNvCxnSpPr>
            <a:cxnSpLocks/>
          </p:cNvCxnSpPr>
          <p:nvPr/>
        </p:nvCxnSpPr>
        <p:spPr>
          <a:xfrm flipV="1">
            <a:off x="5155336" y="2206626"/>
            <a:ext cx="0" cy="243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Прямая соединительная линия 158">
            <a:extLst>
              <a:ext uri="{FF2B5EF4-FFF2-40B4-BE49-F238E27FC236}">
                <a16:creationId xmlns:a16="http://schemas.microsoft.com/office/drawing/2014/main" xmlns="" id="{B81AD029-F6EA-79F7-AA66-D12141868F3F}"/>
              </a:ext>
            </a:extLst>
          </p:cNvPr>
          <p:cNvCxnSpPr>
            <a:cxnSpLocks/>
            <a:endCxn id="133" idx="2"/>
          </p:cNvCxnSpPr>
          <p:nvPr/>
        </p:nvCxnSpPr>
        <p:spPr>
          <a:xfrm flipV="1">
            <a:off x="6089210" y="2196321"/>
            <a:ext cx="1" cy="248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Прямая соединительная линия 161">
            <a:extLst>
              <a:ext uri="{FF2B5EF4-FFF2-40B4-BE49-F238E27FC236}">
                <a16:creationId xmlns:a16="http://schemas.microsoft.com/office/drawing/2014/main" xmlns="" id="{E7D8736A-9893-A260-5C1B-9D2C7BEA03B7}"/>
              </a:ext>
            </a:extLst>
          </p:cNvPr>
          <p:cNvCxnSpPr>
            <a:cxnSpLocks/>
          </p:cNvCxnSpPr>
          <p:nvPr/>
        </p:nvCxnSpPr>
        <p:spPr>
          <a:xfrm flipV="1">
            <a:off x="7131893" y="2211770"/>
            <a:ext cx="0" cy="232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a:extLst>
              <a:ext uri="{FF2B5EF4-FFF2-40B4-BE49-F238E27FC236}">
                <a16:creationId xmlns:a16="http://schemas.microsoft.com/office/drawing/2014/main" xmlns="" id="{81212722-A25B-8548-6A25-B373B5F1B942}"/>
              </a:ext>
            </a:extLst>
          </p:cNvPr>
          <p:cNvCxnSpPr>
            <a:cxnSpLocks/>
          </p:cNvCxnSpPr>
          <p:nvPr/>
        </p:nvCxnSpPr>
        <p:spPr>
          <a:xfrm flipH="1" flipV="1">
            <a:off x="3032461" y="3194226"/>
            <a:ext cx="8117" cy="656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Прямая соединительная линия 178">
            <a:extLst>
              <a:ext uri="{FF2B5EF4-FFF2-40B4-BE49-F238E27FC236}">
                <a16:creationId xmlns:a16="http://schemas.microsoft.com/office/drawing/2014/main" xmlns="" id="{68B6938F-FA31-2E45-2FC3-574011E069DE}"/>
              </a:ext>
            </a:extLst>
          </p:cNvPr>
          <p:cNvCxnSpPr>
            <a:cxnSpLocks/>
          </p:cNvCxnSpPr>
          <p:nvPr/>
        </p:nvCxnSpPr>
        <p:spPr>
          <a:xfrm flipV="1">
            <a:off x="2229645" y="2156341"/>
            <a:ext cx="0" cy="308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Прямая соединительная линия 179">
            <a:extLst>
              <a:ext uri="{FF2B5EF4-FFF2-40B4-BE49-F238E27FC236}">
                <a16:creationId xmlns:a16="http://schemas.microsoft.com/office/drawing/2014/main" xmlns="" id="{7B023A4A-3E00-9FE9-0F83-744295C29FA5}"/>
              </a:ext>
            </a:extLst>
          </p:cNvPr>
          <p:cNvCxnSpPr>
            <a:cxnSpLocks/>
          </p:cNvCxnSpPr>
          <p:nvPr/>
        </p:nvCxnSpPr>
        <p:spPr>
          <a:xfrm flipV="1">
            <a:off x="3644561" y="2107989"/>
            <a:ext cx="0" cy="35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Прямая соединительная линия 184">
            <a:extLst>
              <a:ext uri="{FF2B5EF4-FFF2-40B4-BE49-F238E27FC236}">
                <a16:creationId xmlns:a16="http://schemas.microsoft.com/office/drawing/2014/main" xmlns="" id="{95026A32-3404-55B9-B3C6-82AAEB4A2157}"/>
              </a:ext>
            </a:extLst>
          </p:cNvPr>
          <p:cNvCxnSpPr>
            <a:cxnSpLocks/>
          </p:cNvCxnSpPr>
          <p:nvPr/>
        </p:nvCxnSpPr>
        <p:spPr>
          <a:xfrm flipV="1">
            <a:off x="1934773" y="2446505"/>
            <a:ext cx="0" cy="312603"/>
          </a:xfrm>
          <a:prstGeom prst="line">
            <a:avLst/>
          </a:prstGeom>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xmlns="" id="{A0C5B9AE-4988-AC02-B7F8-AD3966F39778}"/>
              </a:ext>
            </a:extLst>
          </p:cNvPr>
          <p:cNvSpPr txBox="1"/>
          <p:nvPr/>
        </p:nvSpPr>
        <p:spPr>
          <a:xfrm>
            <a:off x="9951244" y="1929684"/>
            <a:ext cx="996214" cy="230832"/>
          </a:xfrm>
          <a:prstGeom prst="rect">
            <a:avLst/>
          </a:prstGeom>
          <a:noFill/>
        </p:spPr>
        <p:txBody>
          <a:bodyPr wrap="square" rtlCol="0">
            <a:spAutoFit/>
          </a:bodyPr>
          <a:lstStyle/>
          <a:p>
            <a:r>
              <a:rPr lang="ru-RU" sz="900" dirty="0"/>
              <a:t>Дмитрий</a:t>
            </a:r>
          </a:p>
        </p:txBody>
      </p:sp>
      <p:sp>
        <p:nvSpPr>
          <p:cNvPr id="189" name="TextBox 188">
            <a:extLst>
              <a:ext uri="{FF2B5EF4-FFF2-40B4-BE49-F238E27FC236}">
                <a16:creationId xmlns:a16="http://schemas.microsoft.com/office/drawing/2014/main" xmlns="" id="{2C0DAB36-4EE5-D09E-1F3C-4B1610A54D44}"/>
              </a:ext>
            </a:extLst>
          </p:cNvPr>
          <p:cNvSpPr txBox="1"/>
          <p:nvPr/>
        </p:nvSpPr>
        <p:spPr>
          <a:xfrm>
            <a:off x="11156439" y="1942022"/>
            <a:ext cx="996214" cy="230832"/>
          </a:xfrm>
          <a:prstGeom prst="rect">
            <a:avLst/>
          </a:prstGeom>
          <a:noFill/>
        </p:spPr>
        <p:txBody>
          <a:bodyPr wrap="square" rtlCol="0">
            <a:spAutoFit/>
          </a:bodyPr>
          <a:lstStyle/>
          <a:p>
            <a:r>
              <a:rPr lang="ru-RU" sz="900" dirty="0"/>
              <a:t>Саша</a:t>
            </a:r>
          </a:p>
        </p:txBody>
      </p:sp>
      <p:sp>
        <p:nvSpPr>
          <p:cNvPr id="190" name="TextBox 189">
            <a:extLst>
              <a:ext uri="{FF2B5EF4-FFF2-40B4-BE49-F238E27FC236}">
                <a16:creationId xmlns:a16="http://schemas.microsoft.com/office/drawing/2014/main" xmlns="" id="{64DAA630-3A25-44E8-FA74-6FE7A60E2BBD}"/>
              </a:ext>
            </a:extLst>
          </p:cNvPr>
          <p:cNvSpPr txBox="1"/>
          <p:nvPr/>
        </p:nvSpPr>
        <p:spPr>
          <a:xfrm>
            <a:off x="11666704" y="1920435"/>
            <a:ext cx="768836" cy="230832"/>
          </a:xfrm>
          <a:prstGeom prst="rect">
            <a:avLst/>
          </a:prstGeom>
          <a:noFill/>
        </p:spPr>
        <p:txBody>
          <a:bodyPr wrap="square" rtlCol="0">
            <a:spAutoFit/>
          </a:bodyPr>
          <a:lstStyle/>
          <a:p>
            <a:r>
              <a:rPr lang="ru-RU" sz="900" dirty="0"/>
              <a:t>Алина</a:t>
            </a:r>
          </a:p>
        </p:txBody>
      </p:sp>
      <p:sp>
        <p:nvSpPr>
          <p:cNvPr id="191" name="TextBox 190">
            <a:extLst>
              <a:ext uri="{FF2B5EF4-FFF2-40B4-BE49-F238E27FC236}">
                <a16:creationId xmlns:a16="http://schemas.microsoft.com/office/drawing/2014/main" xmlns="" id="{EC3957E8-7FA8-C9C8-F249-BBB6D301B508}"/>
              </a:ext>
            </a:extLst>
          </p:cNvPr>
          <p:cNvSpPr txBox="1"/>
          <p:nvPr/>
        </p:nvSpPr>
        <p:spPr>
          <a:xfrm>
            <a:off x="8835820" y="1987220"/>
            <a:ext cx="733206" cy="230832"/>
          </a:xfrm>
          <a:prstGeom prst="rect">
            <a:avLst/>
          </a:prstGeom>
          <a:noFill/>
        </p:spPr>
        <p:txBody>
          <a:bodyPr wrap="square" rtlCol="0">
            <a:spAutoFit/>
          </a:bodyPr>
          <a:lstStyle/>
          <a:p>
            <a:r>
              <a:rPr lang="ru-RU" sz="900" dirty="0"/>
              <a:t>Катя</a:t>
            </a:r>
          </a:p>
        </p:txBody>
      </p:sp>
      <p:sp>
        <p:nvSpPr>
          <p:cNvPr id="192" name="TextBox 191">
            <a:extLst>
              <a:ext uri="{FF2B5EF4-FFF2-40B4-BE49-F238E27FC236}">
                <a16:creationId xmlns:a16="http://schemas.microsoft.com/office/drawing/2014/main" xmlns="" id="{AACE08E6-0573-FCA6-B72F-B41357374D40}"/>
              </a:ext>
            </a:extLst>
          </p:cNvPr>
          <p:cNvSpPr txBox="1"/>
          <p:nvPr/>
        </p:nvSpPr>
        <p:spPr>
          <a:xfrm>
            <a:off x="8086938" y="1858097"/>
            <a:ext cx="842536" cy="369332"/>
          </a:xfrm>
          <a:prstGeom prst="rect">
            <a:avLst/>
          </a:prstGeom>
          <a:noFill/>
        </p:spPr>
        <p:txBody>
          <a:bodyPr wrap="square" rtlCol="0">
            <a:spAutoFit/>
          </a:bodyPr>
          <a:lstStyle/>
          <a:p>
            <a:r>
              <a:rPr lang="ru-RU" sz="900" dirty="0"/>
              <a:t>Азаров Афоня</a:t>
            </a:r>
          </a:p>
        </p:txBody>
      </p:sp>
      <p:sp>
        <p:nvSpPr>
          <p:cNvPr id="193" name="TextBox 192">
            <a:extLst>
              <a:ext uri="{FF2B5EF4-FFF2-40B4-BE49-F238E27FC236}">
                <a16:creationId xmlns:a16="http://schemas.microsoft.com/office/drawing/2014/main" xmlns="" id="{ED752BD0-B172-1047-321C-7D00A84721C9}"/>
              </a:ext>
            </a:extLst>
          </p:cNvPr>
          <p:cNvSpPr txBox="1"/>
          <p:nvPr/>
        </p:nvSpPr>
        <p:spPr>
          <a:xfrm>
            <a:off x="8542987" y="1918694"/>
            <a:ext cx="172794" cy="369332"/>
          </a:xfrm>
          <a:prstGeom prst="rect">
            <a:avLst/>
          </a:prstGeom>
          <a:noFill/>
        </p:spPr>
        <p:txBody>
          <a:bodyPr wrap="square" rtlCol="0">
            <a:spAutoFit/>
          </a:bodyPr>
          <a:lstStyle/>
          <a:p>
            <a:r>
              <a:rPr lang="ru-RU" dirty="0"/>
              <a:t>+</a:t>
            </a:r>
          </a:p>
        </p:txBody>
      </p:sp>
      <p:sp>
        <p:nvSpPr>
          <p:cNvPr id="195" name="Прямоугольник 194">
            <a:extLst>
              <a:ext uri="{FF2B5EF4-FFF2-40B4-BE49-F238E27FC236}">
                <a16:creationId xmlns:a16="http://schemas.microsoft.com/office/drawing/2014/main" xmlns="" id="{BD11A543-89E3-8946-A59F-5D5433C0E6E6}"/>
              </a:ext>
            </a:extLst>
          </p:cNvPr>
          <p:cNvSpPr/>
          <p:nvPr/>
        </p:nvSpPr>
        <p:spPr>
          <a:xfrm>
            <a:off x="420438" y="1839878"/>
            <a:ext cx="486049" cy="31430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6" name="Прямоугольник 195">
            <a:extLst>
              <a:ext uri="{FF2B5EF4-FFF2-40B4-BE49-F238E27FC236}">
                <a16:creationId xmlns:a16="http://schemas.microsoft.com/office/drawing/2014/main" xmlns="" id="{3B97C546-1605-6E2F-0B7B-75B3EA404B17}"/>
              </a:ext>
            </a:extLst>
          </p:cNvPr>
          <p:cNvSpPr/>
          <p:nvPr/>
        </p:nvSpPr>
        <p:spPr>
          <a:xfrm>
            <a:off x="2627749" y="1867303"/>
            <a:ext cx="412830" cy="26252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0" name="Прямоугольник 199">
            <a:extLst>
              <a:ext uri="{FF2B5EF4-FFF2-40B4-BE49-F238E27FC236}">
                <a16:creationId xmlns:a16="http://schemas.microsoft.com/office/drawing/2014/main" xmlns="" id="{1D06FF84-1E28-95C0-2AE7-E4401302B4FE}"/>
              </a:ext>
            </a:extLst>
          </p:cNvPr>
          <p:cNvSpPr/>
          <p:nvPr/>
        </p:nvSpPr>
        <p:spPr>
          <a:xfrm>
            <a:off x="3920640" y="1863930"/>
            <a:ext cx="437374" cy="29286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3" name="Прямоугольник 202">
            <a:extLst>
              <a:ext uri="{FF2B5EF4-FFF2-40B4-BE49-F238E27FC236}">
                <a16:creationId xmlns:a16="http://schemas.microsoft.com/office/drawing/2014/main" xmlns="" id="{66470E31-69A2-0CE1-0B47-231F24EF0522}"/>
              </a:ext>
            </a:extLst>
          </p:cNvPr>
          <p:cNvSpPr/>
          <p:nvPr/>
        </p:nvSpPr>
        <p:spPr>
          <a:xfrm>
            <a:off x="5356985" y="1939277"/>
            <a:ext cx="437374" cy="29286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9" name="Прямоугольник 208">
            <a:extLst>
              <a:ext uri="{FF2B5EF4-FFF2-40B4-BE49-F238E27FC236}">
                <a16:creationId xmlns:a16="http://schemas.microsoft.com/office/drawing/2014/main" xmlns="" id="{1554B276-A811-9012-9A89-40481AD1D101}"/>
              </a:ext>
            </a:extLst>
          </p:cNvPr>
          <p:cNvSpPr/>
          <p:nvPr/>
        </p:nvSpPr>
        <p:spPr>
          <a:xfrm>
            <a:off x="6444261" y="1908354"/>
            <a:ext cx="437374" cy="29286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4" name="Прямоугольник 213">
            <a:extLst>
              <a:ext uri="{FF2B5EF4-FFF2-40B4-BE49-F238E27FC236}">
                <a16:creationId xmlns:a16="http://schemas.microsoft.com/office/drawing/2014/main" xmlns="" id="{B39CD099-24EB-BAA3-6C85-4E5DAD13D9E3}"/>
              </a:ext>
            </a:extLst>
          </p:cNvPr>
          <p:cNvSpPr/>
          <p:nvPr/>
        </p:nvSpPr>
        <p:spPr>
          <a:xfrm>
            <a:off x="9467797" y="1875646"/>
            <a:ext cx="374794" cy="27853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5" name="Прямоугольник 214">
            <a:extLst>
              <a:ext uri="{FF2B5EF4-FFF2-40B4-BE49-F238E27FC236}">
                <a16:creationId xmlns:a16="http://schemas.microsoft.com/office/drawing/2014/main" xmlns="" id="{3D6DE9F0-16B0-9DAF-9F62-839B232AF13B}"/>
              </a:ext>
            </a:extLst>
          </p:cNvPr>
          <p:cNvSpPr/>
          <p:nvPr/>
        </p:nvSpPr>
        <p:spPr>
          <a:xfrm>
            <a:off x="10588760" y="1905486"/>
            <a:ext cx="406559" cy="31362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7" name="TextBox 216">
            <a:extLst>
              <a:ext uri="{FF2B5EF4-FFF2-40B4-BE49-F238E27FC236}">
                <a16:creationId xmlns:a16="http://schemas.microsoft.com/office/drawing/2014/main" xmlns="" id="{8AD8F149-A0D6-8A0D-E2C8-5EB3F13A1236}"/>
              </a:ext>
            </a:extLst>
          </p:cNvPr>
          <p:cNvSpPr txBox="1"/>
          <p:nvPr/>
        </p:nvSpPr>
        <p:spPr>
          <a:xfrm>
            <a:off x="9443393" y="1832398"/>
            <a:ext cx="996214" cy="369332"/>
          </a:xfrm>
          <a:prstGeom prst="rect">
            <a:avLst/>
          </a:prstGeom>
          <a:noFill/>
        </p:spPr>
        <p:txBody>
          <a:bodyPr wrap="square" rtlCol="0">
            <a:spAutoFit/>
          </a:bodyPr>
          <a:lstStyle/>
          <a:p>
            <a:r>
              <a:rPr lang="ru-RU" sz="900" dirty="0" err="1"/>
              <a:t>Ефр</a:t>
            </a:r>
            <a:endParaRPr lang="ru-RU" sz="900" dirty="0"/>
          </a:p>
          <a:p>
            <a:r>
              <a:rPr lang="ru-RU" sz="900" dirty="0"/>
              <a:t>Иза</a:t>
            </a:r>
          </a:p>
        </p:txBody>
      </p:sp>
      <p:sp>
        <p:nvSpPr>
          <p:cNvPr id="218" name="TextBox 217">
            <a:extLst>
              <a:ext uri="{FF2B5EF4-FFF2-40B4-BE49-F238E27FC236}">
                <a16:creationId xmlns:a16="http://schemas.microsoft.com/office/drawing/2014/main" xmlns="" id="{509470E7-CBDB-DF41-0272-45BF928C419D}"/>
              </a:ext>
            </a:extLst>
          </p:cNvPr>
          <p:cNvSpPr txBox="1"/>
          <p:nvPr/>
        </p:nvSpPr>
        <p:spPr>
          <a:xfrm>
            <a:off x="10506139" y="1878268"/>
            <a:ext cx="996214" cy="369332"/>
          </a:xfrm>
          <a:prstGeom prst="rect">
            <a:avLst/>
          </a:prstGeom>
          <a:noFill/>
        </p:spPr>
        <p:txBody>
          <a:bodyPr wrap="square" rtlCol="0">
            <a:spAutoFit/>
          </a:bodyPr>
          <a:lstStyle/>
          <a:p>
            <a:r>
              <a:rPr lang="ru-RU" sz="900" dirty="0" err="1"/>
              <a:t>Габыш</a:t>
            </a:r>
            <a:endParaRPr lang="ru-RU" sz="900" dirty="0"/>
          </a:p>
          <a:p>
            <a:r>
              <a:rPr lang="ru-RU" sz="900" dirty="0"/>
              <a:t>Надя</a:t>
            </a:r>
          </a:p>
        </p:txBody>
      </p:sp>
      <p:sp>
        <p:nvSpPr>
          <p:cNvPr id="220" name="TextBox 219">
            <a:extLst>
              <a:ext uri="{FF2B5EF4-FFF2-40B4-BE49-F238E27FC236}">
                <a16:creationId xmlns:a16="http://schemas.microsoft.com/office/drawing/2014/main" xmlns="" id="{C0038FD4-46ED-ADE7-30D2-9A19A2CAB1B5}"/>
              </a:ext>
            </a:extLst>
          </p:cNvPr>
          <p:cNvSpPr txBox="1"/>
          <p:nvPr/>
        </p:nvSpPr>
        <p:spPr>
          <a:xfrm>
            <a:off x="7052887" y="1975639"/>
            <a:ext cx="996214" cy="230832"/>
          </a:xfrm>
          <a:prstGeom prst="rect">
            <a:avLst/>
          </a:prstGeom>
          <a:noFill/>
        </p:spPr>
        <p:txBody>
          <a:bodyPr wrap="square" rtlCol="0">
            <a:spAutoFit/>
          </a:bodyPr>
          <a:lstStyle/>
          <a:p>
            <a:r>
              <a:rPr lang="ru-RU" sz="900" dirty="0"/>
              <a:t>Рая</a:t>
            </a:r>
          </a:p>
        </p:txBody>
      </p:sp>
      <p:sp>
        <p:nvSpPr>
          <p:cNvPr id="221" name="TextBox 220">
            <a:extLst>
              <a:ext uri="{FF2B5EF4-FFF2-40B4-BE49-F238E27FC236}">
                <a16:creationId xmlns:a16="http://schemas.microsoft.com/office/drawing/2014/main" xmlns="" id="{BF7A5099-D080-C577-534B-77E1F680ABAD}"/>
              </a:ext>
            </a:extLst>
          </p:cNvPr>
          <p:cNvSpPr txBox="1"/>
          <p:nvPr/>
        </p:nvSpPr>
        <p:spPr>
          <a:xfrm>
            <a:off x="5807423" y="1962687"/>
            <a:ext cx="996214" cy="230832"/>
          </a:xfrm>
          <a:prstGeom prst="rect">
            <a:avLst/>
          </a:prstGeom>
          <a:noFill/>
        </p:spPr>
        <p:txBody>
          <a:bodyPr wrap="square" rtlCol="0">
            <a:spAutoFit/>
          </a:bodyPr>
          <a:lstStyle/>
          <a:p>
            <a:r>
              <a:rPr lang="ru-RU" sz="900" dirty="0"/>
              <a:t>Света</a:t>
            </a:r>
          </a:p>
        </p:txBody>
      </p:sp>
      <p:sp>
        <p:nvSpPr>
          <p:cNvPr id="222" name="TextBox 221">
            <a:extLst>
              <a:ext uri="{FF2B5EF4-FFF2-40B4-BE49-F238E27FC236}">
                <a16:creationId xmlns:a16="http://schemas.microsoft.com/office/drawing/2014/main" xmlns="" id="{2703E9C5-3C42-C07E-90E8-85E9DFCCD88F}"/>
              </a:ext>
            </a:extLst>
          </p:cNvPr>
          <p:cNvSpPr txBox="1"/>
          <p:nvPr/>
        </p:nvSpPr>
        <p:spPr>
          <a:xfrm>
            <a:off x="4881861" y="1980313"/>
            <a:ext cx="996214" cy="230832"/>
          </a:xfrm>
          <a:prstGeom prst="rect">
            <a:avLst/>
          </a:prstGeom>
          <a:noFill/>
        </p:spPr>
        <p:txBody>
          <a:bodyPr wrap="square" rtlCol="0">
            <a:spAutoFit/>
          </a:bodyPr>
          <a:lstStyle/>
          <a:p>
            <a:r>
              <a:rPr lang="ru-RU" sz="900" dirty="0"/>
              <a:t>Вася</a:t>
            </a:r>
          </a:p>
        </p:txBody>
      </p:sp>
      <p:sp>
        <p:nvSpPr>
          <p:cNvPr id="223" name="TextBox 222">
            <a:extLst>
              <a:ext uri="{FF2B5EF4-FFF2-40B4-BE49-F238E27FC236}">
                <a16:creationId xmlns:a16="http://schemas.microsoft.com/office/drawing/2014/main" xmlns="" id="{731A94CF-67F7-E6D2-7211-8E757BD7785D}"/>
              </a:ext>
            </a:extLst>
          </p:cNvPr>
          <p:cNvSpPr txBox="1"/>
          <p:nvPr/>
        </p:nvSpPr>
        <p:spPr>
          <a:xfrm>
            <a:off x="1072043" y="1913238"/>
            <a:ext cx="996214" cy="230832"/>
          </a:xfrm>
          <a:prstGeom prst="rect">
            <a:avLst/>
          </a:prstGeom>
          <a:noFill/>
        </p:spPr>
        <p:txBody>
          <a:bodyPr wrap="square" rtlCol="0">
            <a:spAutoFit/>
          </a:bodyPr>
          <a:lstStyle/>
          <a:p>
            <a:r>
              <a:rPr lang="ru-RU" sz="900" dirty="0"/>
              <a:t>Таня</a:t>
            </a:r>
          </a:p>
        </p:txBody>
      </p:sp>
      <p:sp>
        <p:nvSpPr>
          <p:cNvPr id="224" name="TextBox 223">
            <a:extLst>
              <a:ext uri="{FF2B5EF4-FFF2-40B4-BE49-F238E27FC236}">
                <a16:creationId xmlns:a16="http://schemas.microsoft.com/office/drawing/2014/main" xmlns="" id="{A29ABC4C-9791-1AF1-5D35-5D7ED7A0C093}"/>
              </a:ext>
            </a:extLst>
          </p:cNvPr>
          <p:cNvSpPr txBox="1"/>
          <p:nvPr/>
        </p:nvSpPr>
        <p:spPr>
          <a:xfrm>
            <a:off x="1934617" y="1851435"/>
            <a:ext cx="996214" cy="230832"/>
          </a:xfrm>
          <a:prstGeom prst="rect">
            <a:avLst/>
          </a:prstGeom>
          <a:noFill/>
        </p:spPr>
        <p:txBody>
          <a:bodyPr wrap="square" rtlCol="0">
            <a:spAutoFit/>
          </a:bodyPr>
          <a:lstStyle/>
          <a:p>
            <a:r>
              <a:rPr lang="ru-RU" sz="900" dirty="0"/>
              <a:t>Боря</a:t>
            </a:r>
          </a:p>
        </p:txBody>
      </p:sp>
      <p:sp>
        <p:nvSpPr>
          <p:cNvPr id="225" name="TextBox 224">
            <a:extLst>
              <a:ext uri="{FF2B5EF4-FFF2-40B4-BE49-F238E27FC236}">
                <a16:creationId xmlns:a16="http://schemas.microsoft.com/office/drawing/2014/main" xmlns="" id="{DC19F156-718A-8121-3F25-77F813EA72B8}"/>
              </a:ext>
            </a:extLst>
          </p:cNvPr>
          <p:cNvSpPr txBox="1"/>
          <p:nvPr/>
        </p:nvSpPr>
        <p:spPr>
          <a:xfrm>
            <a:off x="3185084" y="1878750"/>
            <a:ext cx="996214" cy="230832"/>
          </a:xfrm>
          <a:prstGeom prst="rect">
            <a:avLst/>
          </a:prstGeom>
          <a:noFill/>
        </p:spPr>
        <p:txBody>
          <a:bodyPr wrap="square" rtlCol="0">
            <a:spAutoFit/>
          </a:bodyPr>
          <a:lstStyle/>
          <a:p>
            <a:r>
              <a:rPr lang="ru-RU" sz="900" dirty="0"/>
              <a:t>Дуня</a:t>
            </a:r>
          </a:p>
        </p:txBody>
      </p:sp>
      <p:sp>
        <p:nvSpPr>
          <p:cNvPr id="226" name="TextBox 225">
            <a:extLst>
              <a:ext uri="{FF2B5EF4-FFF2-40B4-BE49-F238E27FC236}">
                <a16:creationId xmlns:a16="http://schemas.microsoft.com/office/drawing/2014/main" xmlns="" id="{EA81D880-9EDF-EA70-A272-D046F76D8D04}"/>
              </a:ext>
            </a:extLst>
          </p:cNvPr>
          <p:cNvSpPr txBox="1"/>
          <p:nvPr/>
        </p:nvSpPr>
        <p:spPr>
          <a:xfrm>
            <a:off x="9784434" y="1816256"/>
            <a:ext cx="172794" cy="369332"/>
          </a:xfrm>
          <a:prstGeom prst="rect">
            <a:avLst/>
          </a:prstGeom>
          <a:noFill/>
        </p:spPr>
        <p:txBody>
          <a:bodyPr wrap="square" rtlCol="0">
            <a:spAutoFit/>
          </a:bodyPr>
          <a:lstStyle/>
          <a:p>
            <a:r>
              <a:rPr lang="ru-RU" dirty="0"/>
              <a:t>+</a:t>
            </a:r>
          </a:p>
        </p:txBody>
      </p:sp>
      <p:sp>
        <p:nvSpPr>
          <p:cNvPr id="227" name="TextBox 226">
            <a:extLst>
              <a:ext uri="{FF2B5EF4-FFF2-40B4-BE49-F238E27FC236}">
                <a16:creationId xmlns:a16="http://schemas.microsoft.com/office/drawing/2014/main" xmlns="" id="{84FBED58-4492-B5E7-E0E8-3666E206FAD5}"/>
              </a:ext>
            </a:extLst>
          </p:cNvPr>
          <p:cNvSpPr txBox="1"/>
          <p:nvPr/>
        </p:nvSpPr>
        <p:spPr>
          <a:xfrm>
            <a:off x="10928305" y="1878268"/>
            <a:ext cx="172794" cy="369332"/>
          </a:xfrm>
          <a:prstGeom prst="rect">
            <a:avLst/>
          </a:prstGeom>
          <a:noFill/>
        </p:spPr>
        <p:txBody>
          <a:bodyPr wrap="square" rtlCol="0">
            <a:spAutoFit/>
          </a:bodyPr>
          <a:lstStyle/>
          <a:p>
            <a:r>
              <a:rPr lang="ru-RU" dirty="0"/>
              <a:t>+</a:t>
            </a:r>
          </a:p>
        </p:txBody>
      </p:sp>
      <p:sp>
        <p:nvSpPr>
          <p:cNvPr id="228" name="TextBox 227">
            <a:extLst>
              <a:ext uri="{FF2B5EF4-FFF2-40B4-BE49-F238E27FC236}">
                <a16:creationId xmlns:a16="http://schemas.microsoft.com/office/drawing/2014/main" xmlns="" id="{D133544F-434F-0CEC-FAA0-E9CF50D19565}"/>
              </a:ext>
            </a:extLst>
          </p:cNvPr>
          <p:cNvSpPr txBox="1"/>
          <p:nvPr/>
        </p:nvSpPr>
        <p:spPr>
          <a:xfrm>
            <a:off x="820030" y="1856821"/>
            <a:ext cx="172794" cy="369332"/>
          </a:xfrm>
          <a:prstGeom prst="rect">
            <a:avLst/>
          </a:prstGeom>
          <a:noFill/>
        </p:spPr>
        <p:txBody>
          <a:bodyPr wrap="square" rtlCol="0">
            <a:spAutoFit/>
          </a:bodyPr>
          <a:lstStyle/>
          <a:p>
            <a:r>
              <a:rPr lang="ru-RU" dirty="0"/>
              <a:t>+</a:t>
            </a:r>
          </a:p>
        </p:txBody>
      </p:sp>
      <p:sp>
        <p:nvSpPr>
          <p:cNvPr id="229" name="TextBox 228">
            <a:extLst>
              <a:ext uri="{FF2B5EF4-FFF2-40B4-BE49-F238E27FC236}">
                <a16:creationId xmlns:a16="http://schemas.microsoft.com/office/drawing/2014/main" xmlns="" id="{571B7589-C6A2-EF98-7ACB-E608A86AFB62}"/>
              </a:ext>
            </a:extLst>
          </p:cNvPr>
          <p:cNvSpPr txBox="1"/>
          <p:nvPr/>
        </p:nvSpPr>
        <p:spPr>
          <a:xfrm>
            <a:off x="2400241" y="1825697"/>
            <a:ext cx="172794" cy="369332"/>
          </a:xfrm>
          <a:prstGeom prst="rect">
            <a:avLst/>
          </a:prstGeom>
          <a:noFill/>
        </p:spPr>
        <p:txBody>
          <a:bodyPr wrap="square" rtlCol="0">
            <a:spAutoFit/>
          </a:bodyPr>
          <a:lstStyle/>
          <a:p>
            <a:r>
              <a:rPr lang="ru-RU" dirty="0"/>
              <a:t>+</a:t>
            </a:r>
          </a:p>
        </p:txBody>
      </p:sp>
      <p:sp>
        <p:nvSpPr>
          <p:cNvPr id="230" name="TextBox 229">
            <a:extLst>
              <a:ext uri="{FF2B5EF4-FFF2-40B4-BE49-F238E27FC236}">
                <a16:creationId xmlns:a16="http://schemas.microsoft.com/office/drawing/2014/main" xmlns="" id="{1031A9F1-90AF-EF09-5B84-38B691F397C1}"/>
              </a:ext>
            </a:extLst>
          </p:cNvPr>
          <p:cNvSpPr txBox="1"/>
          <p:nvPr/>
        </p:nvSpPr>
        <p:spPr>
          <a:xfrm>
            <a:off x="3611981" y="1840418"/>
            <a:ext cx="172794" cy="369332"/>
          </a:xfrm>
          <a:prstGeom prst="rect">
            <a:avLst/>
          </a:prstGeom>
          <a:noFill/>
        </p:spPr>
        <p:txBody>
          <a:bodyPr wrap="square" rtlCol="0">
            <a:spAutoFit/>
          </a:bodyPr>
          <a:lstStyle/>
          <a:p>
            <a:r>
              <a:rPr lang="ru-RU" dirty="0"/>
              <a:t>+</a:t>
            </a:r>
          </a:p>
        </p:txBody>
      </p:sp>
      <p:sp>
        <p:nvSpPr>
          <p:cNvPr id="231" name="TextBox 230">
            <a:extLst>
              <a:ext uri="{FF2B5EF4-FFF2-40B4-BE49-F238E27FC236}">
                <a16:creationId xmlns:a16="http://schemas.microsoft.com/office/drawing/2014/main" xmlns="" id="{D8F800A2-99AF-34D8-DCC6-5E7E6D7F1E7F}"/>
              </a:ext>
            </a:extLst>
          </p:cNvPr>
          <p:cNvSpPr txBox="1"/>
          <p:nvPr/>
        </p:nvSpPr>
        <p:spPr>
          <a:xfrm>
            <a:off x="355454" y="1823748"/>
            <a:ext cx="996214" cy="369332"/>
          </a:xfrm>
          <a:prstGeom prst="rect">
            <a:avLst/>
          </a:prstGeom>
          <a:noFill/>
        </p:spPr>
        <p:txBody>
          <a:bodyPr wrap="square" rtlCol="0">
            <a:spAutoFit/>
          </a:bodyPr>
          <a:lstStyle/>
          <a:p>
            <a:r>
              <a:rPr lang="ru-RU" sz="900" dirty="0"/>
              <a:t>Захаров </a:t>
            </a:r>
            <a:r>
              <a:rPr lang="ru-RU" sz="900" dirty="0" err="1"/>
              <a:t>Арчын</a:t>
            </a:r>
            <a:endParaRPr lang="ru-RU" sz="900" dirty="0"/>
          </a:p>
        </p:txBody>
      </p:sp>
      <p:sp>
        <p:nvSpPr>
          <p:cNvPr id="232" name="TextBox 231">
            <a:extLst>
              <a:ext uri="{FF2B5EF4-FFF2-40B4-BE49-F238E27FC236}">
                <a16:creationId xmlns:a16="http://schemas.microsoft.com/office/drawing/2014/main" xmlns="" id="{512A7B8B-D654-0230-7791-DC46D411D75F}"/>
              </a:ext>
            </a:extLst>
          </p:cNvPr>
          <p:cNvSpPr txBox="1"/>
          <p:nvPr/>
        </p:nvSpPr>
        <p:spPr>
          <a:xfrm>
            <a:off x="2626774" y="1896654"/>
            <a:ext cx="996214" cy="230832"/>
          </a:xfrm>
          <a:prstGeom prst="rect">
            <a:avLst/>
          </a:prstGeom>
          <a:noFill/>
        </p:spPr>
        <p:txBody>
          <a:bodyPr wrap="square" rtlCol="0">
            <a:spAutoFit/>
          </a:bodyPr>
          <a:lstStyle/>
          <a:p>
            <a:r>
              <a:rPr lang="ru-RU" sz="900" dirty="0"/>
              <a:t>Дуся</a:t>
            </a:r>
          </a:p>
        </p:txBody>
      </p:sp>
      <p:sp>
        <p:nvSpPr>
          <p:cNvPr id="233" name="TextBox 232">
            <a:extLst>
              <a:ext uri="{FF2B5EF4-FFF2-40B4-BE49-F238E27FC236}">
                <a16:creationId xmlns:a16="http://schemas.microsoft.com/office/drawing/2014/main" xmlns="" id="{2D83B5BF-239F-AE68-003B-6CE4B5C7AB94}"/>
              </a:ext>
            </a:extLst>
          </p:cNvPr>
          <p:cNvSpPr txBox="1"/>
          <p:nvPr/>
        </p:nvSpPr>
        <p:spPr>
          <a:xfrm>
            <a:off x="3869930" y="1862987"/>
            <a:ext cx="996214" cy="369332"/>
          </a:xfrm>
          <a:prstGeom prst="rect">
            <a:avLst/>
          </a:prstGeom>
          <a:noFill/>
        </p:spPr>
        <p:txBody>
          <a:bodyPr wrap="square" rtlCol="0">
            <a:spAutoFit/>
          </a:bodyPr>
          <a:lstStyle/>
          <a:p>
            <a:r>
              <a:rPr lang="ru-RU" sz="900" dirty="0"/>
              <a:t>Игнатьев</a:t>
            </a:r>
          </a:p>
          <a:p>
            <a:r>
              <a:rPr lang="ru-RU" sz="900" dirty="0"/>
              <a:t>Саша</a:t>
            </a:r>
          </a:p>
        </p:txBody>
      </p:sp>
      <p:sp>
        <p:nvSpPr>
          <p:cNvPr id="234" name="TextBox 233">
            <a:extLst>
              <a:ext uri="{FF2B5EF4-FFF2-40B4-BE49-F238E27FC236}">
                <a16:creationId xmlns:a16="http://schemas.microsoft.com/office/drawing/2014/main" xmlns="" id="{DC8BD595-005E-B33C-B0FA-1B393BEDC678}"/>
              </a:ext>
            </a:extLst>
          </p:cNvPr>
          <p:cNvSpPr txBox="1"/>
          <p:nvPr/>
        </p:nvSpPr>
        <p:spPr>
          <a:xfrm>
            <a:off x="5349860" y="1939624"/>
            <a:ext cx="996214" cy="230832"/>
          </a:xfrm>
          <a:prstGeom prst="rect">
            <a:avLst/>
          </a:prstGeom>
          <a:noFill/>
        </p:spPr>
        <p:txBody>
          <a:bodyPr wrap="square" rtlCol="0">
            <a:spAutoFit/>
          </a:bodyPr>
          <a:lstStyle/>
          <a:p>
            <a:r>
              <a:rPr lang="ru-RU" sz="900" dirty="0"/>
              <a:t>Нонна</a:t>
            </a:r>
          </a:p>
        </p:txBody>
      </p:sp>
      <p:sp>
        <p:nvSpPr>
          <p:cNvPr id="235" name="TextBox 234">
            <a:extLst>
              <a:ext uri="{FF2B5EF4-FFF2-40B4-BE49-F238E27FC236}">
                <a16:creationId xmlns:a16="http://schemas.microsoft.com/office/drawing/2014/main" xmlns="" id="{664493B0-AF5A-7B16-4EF6-56E69A296738}"/>
              </a:ext>
            </a:extLst>
          </p:cNvPr>
          <p:cNvSpPr txBox="1"/>
          <p:nvPr/>
        </p:nvSpPr>
        <p:spPr>
          <a:xfrm>
            <a:off x="6373938" y="1856099"/>
            <a:ext cx="789819" cy="369332"/>
          </a:xfrm>
          <a:prstGeom prst="rect">
            <a:avLst/>
          </a:prstGeom>
          <a:noFill/>
        </p:spPr>
        <p:txBody>
          <a:bodyPr wrap="square" rtlCol="0">
            <a:spAutoFit/>
          </a:bodyPr>
          <a:lstStyle/>
          <a:p>
            <a:r>
              <a:rPr lang="ru-RU" sz="900" dirty="0"/>
              <a:t>Марков Никита</a:t>
            </a:r>
          </a:p>
        </p:txBody>
      </p:sp>
      <p:sp>
        <p:nvSpPr>
          <p:cNvPr id="238" name="Прямоугольник 237">
            <a:extLst>
              <a:ext uri="{FF2B5EF4-FFF2-40B4-BE49-F238E27FC236}">
                <a16:creationId xmlns:a16="http://schemas.microsoft.com/office/drawing/2014/main" xmlns="" id="{001639E1-A297-B01E-B66A-36593C8C2561}"/>
              </a:ext>
            </a:extLst>
          </p:cNvPr>
          <p:cNvSpPr/>
          <p:nvPr/>
        </p:nvSpPr>
        <p:spPr>
          <a:xfrm>
            <a:off x="4463710" y="1921892"/>
            <a:ext cx="437374" cy="29286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9" name="TextBox 238">
            <a:extLst>
              <a:ext uri="{FF2B5EF4-FFF2-40B4-BE49-F238E27FC236}">
                <a16:creationId xmlns:a16="http://schemas.microsoft.com/office/drawing/2014/main" xmlns="" id="{B0EBB27B-D03B-49AC-CDE1-351A749985D8}"/>
              </a:ext>
            </a:extLst>
          </p:cNvPr>
          <p:cNvSpPr txBox="1"/>
          <p:nvPr/>
        </p:nvSpPr>
        <p:spPr>
          <a:xfrm>
            <a:off x="4406680" y="1956275"/>
            <a:ext cx="591657" cy="230832"/>
          </a:xfrm>
          <a:prstGeom prst="rect">
            <a:avLst/>
          </a:prstGeom>
          <a:noFill/>
        </p:spPr>
        <p:txBody>
          <a:bodyPr wrap="square" rtlCol="0">
            <a:spAutoFit/>
          </a:bodyPr>
          <a:lstStyle/>
          <a:p>
            <a:r>
              <a:rPr lang="ru-RU" sz="900" dirty="0" err="1"/>
              <a:t>Саргы</a:t>
            </a:r>
            <a:endParaRPr lang="ru-RU" sz="900" dirty="0"/>
          </a:p>
        </p:txBody>
      </p:sp>
      <p:sp>
        <p:nvSpPr>
          <p:cNvPr id="240" name="TextBox 239">
            <a:extLst>
              <a:ext uri="{FF2B5EF4-FFF2-40B4-BE49-F238E27FC236}">
                <a16:creationId xmlns:a16="http://schemas.microsoft.com/office/drawing/2014/main" xmlns="" id="{8DABBD7D-15CB-88B2-F372-3051888D598D}"/>
              </a:ext>
            </a:extLst>
          </p:cNvPr>
          <p:cNvSpPr txBox="1"/>
          <p:nvPr/>
        </p:nvSpPr>
        <p:spPr>
          <a:xfrm>
            <a:off x="6244702" y="1916769"/>
            <a:ext cx="172794" cy="369332"/>
          </a:xfrm>
          <a:prstGeom prst="rect">
            <a:avLst/>
          </a:prstGeom>
          <a:noFill/>
        </p:spPr>
        <p:txBody>
          <a:bodyPr wrap="square" rtlCol="0">
            <a:spAutoFit/>
          </a:bodyPr>
          <a:lstStyle/>
          <a:p>
            <a:r>
              <a:rPr lang="ru-RU" dirty="0"/>
              <a:t>+</a:t>
            </a:r>
          </a:p>
        </p:txBody>
      </p:sp>
      <p:cxnSp>
        <p:nvCxnSpPr>
          <p:cNvPr id="244" name="Прямая соединительная линия 243">
            <a:extLst>
              <a:ext uri="{FF2B5EF4-FFF2-40B4-BE49-F238E27FC236}">
                <a16:creationId xmlns:a16="http://schemas.microsoft.com/office/drawing/2014/main" xmlns="" id="{F6A0D7E4-E0A8-C276-A44B-AB25576733F9}"/>
              </a:ext>
            </a:extLst>
          </p:cNvPr>
          <p:cNvCxnSpPr>
            <a:cxnSpLocks/>
          </p:cNvCxnSpPr>
          <p:nvPr/>
        </p:nvCxnSpPr>
        <p:spPr>
          <a:xfrm flipH="1">
            <a:off x="1547318" y="1748529"/>
            <a:ext cx="1292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Прямая соединительная линия 248">
            <a:extLst>
              <a:ext uri="{FF2B5EF4-FFF2-40B4-BE49-F238E27FC236}">
                <a16:creationId xmlns:a16="http://schemas.microsoft.com/office/drawing/2014/main" xmlns="" id="{B27E40CD-190E-7F51-7D58-BA58C0E743BB}"/>
              </a:ext>
            </a:extLst>
          </p:cNvPr>
          <p:cNvCxnSpPr>
            <a:cxnSpLocks/>
          </p:cNvCxnSpPr>
          <p:nvPr/>
        </p:nvCxnSpPr>
        <p:spPr>
          <a:xfrm flipH="1">
            <a:off x="3424996" y="1650671"/>
            <a:ext cx="684991" cy="0"/>
          </a:xfrm>
          <a:prstGeom prst="line">
            <a:avLst/>
          </a:prstGeom>
        </p:spPr>
        <p:style>
          <a:lnRef idx="1">
            <a:schemeClr val="accent1"/>
          </a:lnRef>
          <a:fillRef idx="0">
            <a:schemeClr val="accent1"/>
          </a:fillRef>
          <a:effectRef idx="0">
            <a:schemeClr val="accent1"/>
          </a:effectRef>
          <a:fontRef idx="minor">
            <a:schemeClr val="tx1"/>
          </a:fontRef>
        </p:style>
      </p:cxnSp>
      <p:sp>
        <p:nvSpPr>
          <p:cNvPr id="259" name="Прямоугольник 258">
            <a:extLst>
              <a:ext uri="{FF2B5EF4-FFF2-40B4-BE49-F238E27FC236}">
                <a16:creationId xmlns:a16="http://schemas.microsoft.com/office/drawing/2014/main" xmlns="" id="{80D59472-7E8E-3C7D-6C94-398C09FB4200}"/>
              </a:ext>
            </a:extLst>
          </p:cNvPr>
          <p:cNvSpPr/>
          <p:nvPr/>
        </p:nvSpPr>
        <p:spPr>
          <a:xfrm>
            <a:off x="1766457" y="475593"/>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0" name="Прямоугольник 259">
            <a:extLst>
              <a:ext uri="{FF2B5EF4-FFF2-40B4-BE49-F238E27FC236}">
                <a16:creationId xmlns:a16="http://schemas.microsoft.com/office/drawing/2014/main" xmlns="" id="{B16CD693-2E30-49E3-9C21-165080807FD0}"/>
              </a:ext>
            </a:extLst>
          </p:cNvPr>
          <p:cNvSpPr/>
          <p:nvPr/>
        </p:nvSpPr>
        <p:spPr>
          <a:xfrm>
            <a:off x="1766457" y="879437"/>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1" name="Прямоугольник 260">
            <a:extLst>
              <a:ext uri="{FF2B5EF4-FFF2-40B4-BE49-F238E27FC236}">
                <a16:creationId xmlns:a16="http://schemas.microsoft.com/office/drawing/2014/main" xmlns="" id="{651A8168-AB9A-5F0C-3758-A8AD9469944E}"/>
              </a:ext>
            </a:extLst>
          </p:cNvPr>
          <p:cNvSpPr/>
          <p:nvPr/>
        </p:nvSpPr>
        <p:spPr>
          <a:xfrm>
            <a:off x="1766457" y="1296194"/>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2" name="Прямоугольник 261">
            <a:extLst>
              <a:ext uri="{FF2B5EF4-FFF2-40B4-BE49-F238E27FC236}">
                <a16:creationId xmlns:a16="http://schemas.microsoft.com/office/drawing/2014/main" xmlns="" id="{64E1B21C-A330-A800-F6EA-F5CA26CF9C22}"/>
              </a:ext>
            </a:extLst>
          </p:cNvPr>
          <p:cNvSpPr/>
          <p:nvPr/>
        </p:nvSpPr>
        <p:spPr>
          <a:xfrm>
            <a:off x="3345894" y="1220674"/>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3" name="Прямоугольник 262">
            <a:extLst>
              <a:ext uri="{FF2B5EF4-FFF2-40B4-BE49-F238E27FC236}">
                <a16:creationId xmlns:a16="http://schemas.microsoft.com/office/drawing/2014/main" xmlns="" id="{C60DEDBA-13B6-AB52-DEF5-5978FAD63DDC}"/>
              </a:ext>
            </a:extLst>
          </p:cNvPr>
          <p:cNvSpPr/>
          <p:nvPr/>
        </p:nvSpPr>
        <p:spPr>
          <a:xfrm>
            <a:off x="4844186" y="1029104"/>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4" name="Прямоугольник 263">
            <a:extLst>
              <a:ext uri="{FF2B5EF4-FFF2-40B4-BE49-F238E27FC236}">
                <a16:creationId xmlns:a16="http://schemas.microsoft.com/office/drawing/2014/main" xmlns="" id="{487D183C-6D10-24DE-B47C-29CE6798DE76}"/>
              </a:ext>
            </a:extLst>
          </p:cNvPr>
          <p:cNvSpPr/>
          <p:nvPr/>
        </p:nvSpPr>
        <p:spPr>
          <a:xfrm>
            <a:off x="4854787" y="683168"/>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5" name="Прямоугольник 264">
            <a:extLst>
              <a:ext uri="{FF2B5EF4-FFF2-40B4-BE49-F238E27FC236}">
                <a16:creationId xmlns:a16="http://schemas.microsoft.com/office/drawing/2014/main" xmlns="" id="{DB145931-3FD7-0A25-8E1A-E711343F753E}"/>
              </a:ext>
            </a:extLst>
          </p:cNvPr>
          <p:cNvSpPr/>
          <p:nvPr/>
        </p:nvSpPr>
        <p:spPr>
          <a:xfrm>
            <a:off x="6089210" y="1403575"/>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6" name="Прямоугольник 265">
            <a:extLst>
              <a:ext uri="{FF2B5EF4-FFF2-40B4-BE49-F238E27FC236}">
                <a16:creationId xmlns:a16="http://schemas.microsoft.com/office/drawing/2014/main" xmlns="" id="{0DD431AA-0CD4-489B-2CAC-12EAE12F310B}"/>
              </a:ext>
            </a:extLst>
          </p:cNvPr>
          <p:cNvSpPr/>
          <p:nvPr/>
        </p:nvSpPr>
        <p:spPr>
          <a:xfrm>
            <a:off x="6114834" y="995215"/>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8" name="Прямоугольник 267">
            <a:extLst>
              <a:ext uri="{FF2B5EF4-FFF2-40B4-BE49-F238E27FC236}">
                <a16:creationId xmlns:a16="http://schemas.microsoft.com/office/drawing/2014/main" xmlns="" id="{508A93E5-D95E-A1CE-73CB-A868F338505D}"/>
              </a:ext>
            </a:extLst>
          </p:cNvPr>
          <p:cNvSpPr/>
          <p:nvPr/>
        </p:nvSpPr>
        <p:spPr>
          <a:xfrm>
            <a:off x="7019582" y="1391270"/>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9" name="Прямоугольник 268">
            <a:extLst>
              <a:ext uri="{FF2B5EF4-FFF2-40B4-BE49-F238E27FC236}">
                <a16:creationId xmlns:a16="http://schemas.microsoft.com/office/drawing/2014/main" xmlns="" id="{F0067534-08F1-6517-1407-00B4F1B81F1E}"/>
              </a:ext>
            </a:extLst>
          </p:cNvPr>
          <p:cNvSpPr/>
          <p:nvPr/>
        </p:nvSpPr>
        <p:spPr>
          <a:xfrm>
            <a:off x="7033200" y="991449"/>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0" name="Прямоугольник 269">
            <a:extLst>
              <a:ext uri="{FF2B5EF4-FFF2-40B4-BE49-F238E27FC236}">
                <a16:creationId xmlns:a16="http://schemas.microsoft.com/office/drawing/2014/main" xmlns="" id="{4D7B0D0A-2C6E-A439-7359-60D2EBE0D063}"/>
              </a:ext>
            </a:extLst>
          </p:cNvPr>
          <p:cNvSpPr/>
          <p:nvPr/>
        </p:nvSpPr>
        <p:spPr>
          <a:xfrm>
            <a:off x="8262977" y="558751"/>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1" name="Прямоугольник 270">
            <a:extLst>
              <a:ext uri="{FF2B5EF4-FFF2-40B4-BE49-F238E27FC236}">
                <a16:creationId xmlns:a16="http://schemas.microsoft.com/office/drawing/2014/main" xmlns="" id="{36F2F5B2-DA5B-F92A-BEF4-40E24AFFEB13}"/>
              </a:ext>
            </a:extLst>
          </p:cNvPr>
          <p:cNvSpPr/>
          <p:nvPr/>
        </p:nvSpPr>
        <p:spPr>
          <a:xfrm>
            <a:off x="8262977" y="980836"/>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2" name="Прямоугольник 271">
            <a:extLst>
              <a:ext uri="{FF2B5EF4-FFF2-40B4-BE49-F238E27FC236}">
                <a16:creationId xmlns:a16="http://schemas.microsoft.com/office/drawing/2014/main" xmlns="" id="{3CCE2D3A-CB68-46D2-167F-ED8CD7E7CC18}"/>
              </a:ext>
            </a:extLst>
          </p:cNvPr>
          <p:cNvSpPr/>
          <p:nvPr/>
        </p:nvSpPr>
        <p:spPr>
          <a:xfrm>
            <a:off x="8238017" y="1371774"/>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3" name="Прямоугольник 272">
            <a:extLst>
              <a:ext uri="{FF2B5EF4-FFF2-40B4-BE49-F238E27FC236}">
                <a16:creationId xmlns:a16="http://schemas.microsoft.com/office/drawing/2014/main" xmlns="" id="{858B0216-E331-249C-7CDC-ECE5D479AF2E}"/>
              </a:ext>
            </a:extLst>
          </p:cNvPr>
          <p:cNvSpPr/>
          <p:nvPr/>
        </p:nvSpPr>
        <p:spPr>
          <a:xfrm>
            <a:off x="9383793" y="567048"/>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4" name="Прямоугольник 273">
            <a:extLst>
              <a:ext uri="{FF2B5EF4-FFF2-40B4-BE49-F238E27FC236}">
                <a16:creationId xmlns:a16="http://schemas.microsoft.com/office/drawing/2014/main" xmlns="" id="{9DB8093D-5A0A-9726-EF32-1E9E7F201388}"/>
              </a:ext>
            </a:extLst>
          </p:cNvPr>
          <p:cNvSpPr/>
          <p:nvPr/>
        </p:nvSpPr>
        <p:spPr>
          <a:xfrm>
            <a:off x="9384699" y="969766"/>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5" name="Прямоугольник 274">
            <a:extLst>
              <a:ext uri="{FF2B5EF4-FFF2-40B4-BE49-F238E27FC236}">
                <a16:creationId xmlns:a16="http://schemas.microsoft.com/office/drawing/2014/main" xmlns="" id="{86E76E54-D4BA-D21F-50C3-C2A12CA062B2}"/>
              </a:ext>
            </a:extLst>
          </p:cNvPr>
          <p:cNvSpPr/>
          <p:nvPr/>
        </p:nvSpPr>
        <p:spPr>
          <a:xfrm>
            <a:off x="9384699" y="1389731"/>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6" name="Прямая соединительная линия 275">
            <a:extLst>
              <a:ext uri="{FF2B5EF4-FFF2-40B4-BE49-F238E27FC236}">
                <a16:creationId xmlns:a16="http://schemas.microsoft.com/office/drawing/2014/main" xmlns="" id="{FEB0248C-1933-FE51-BFD7-713D0FBB5EF0}"/>
              </a:ext>
            </a:extLst>
          </p:cNvPr>
          <p:cNvCxnSpPr>
            <a:cxnSpLocks/>
          </p:cNvCxnSpPr>
          <p:nvPr/>
        </p:nvCxnSpPr>
        <p:spPr>
          <a:xfrm>
            <a:off x="1559538" y="510138"/>
            <a:ext cx="0" cy="1216741"/>
          </a:xfrm>
          <a:prstGeom prst="line">
            <a:avLst/>
          </a:prstGeom>
        </p:spPr>
        <p:style>
          <a:lnRef idx="1">
            <a:schemeClr val="accent1"/>
          </a:lnRef>
          <a:fillRef idx="0">
            <a:schemeClr val="accent1"/>
          </a:fillRef>
          <a:effectRef idx="0">
            <a:schemeClr val="accent1"/>
          </a:effectRef>
          <a:fontRef idx="minor">
            <a:schemeClr val="tx1"/>
          </a:fontRef>
        </p:style>
      </p:cxnSp>
      <p:sp>
        <p:nvSpPr>
          <p:cNvPr id="280" name="Прямоугольник 279">
            <a:extLst>
              <a:ext uri="{FF2B5EF4-FFF2-40B4-BE49-F238E27FC236}">
                <a16:creationId xmlns:a16="http://schemas.microsoft.com/office/drawing/2014/main" xmlns="" id="{EC2D9301-714E-1EA0-D60D-CB6A1858BDB1}"/>
              </a:ext>
            </a:extLst>
          </p:cNvPr>
          <p:cNvSpPr/>
          <p:nvPr/>
        </p:nvSpPr>
        <p:spPr>
          <a:xfrm>
            <a:off x="10755748" y="86508"/>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1" name="Прямоугольник 280">
            <a:extLst>
              <a:ext uri="{FF2B5EF4-FFF2-40B4-BE49-F238E27FC236}">
                <a16:creationId xmlns:a16="http://schemas.microsoft.com/office/drawing/2014/main" xmlns="" id="{1D6E481A-BC58-B3CE-8E40-7578BA0A9116}"/>
              </a:ext>
            </a:extLst>
          </p:cNvPr>
          <p:cNvSpPr/>
          <p:nvPr/>
        </p:nvSpPr>
        <p:spPr>
          <a:xfrm>
            <a:off x="10759016" y="452013"/>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2" name="Прямоугольник 281">
            <a:extLst>
              <a:ext uri="{FF2B5EF4-FFF2-40B4-BE49-F238E27FC236}">
                <a16:creationId xmlns:a16="http://schemas.microsoft.com/office/drawing/2014/main" xmlns="" id="{5037F3B0-AD91-5A9E-9D02-A22F1925E2D4}"/>
              </a:ext>
            </a:extLst>
          </p:cNvPr>
          <p:cNvSpPr/>
          <p:nvPr/>
        </p:nvSpPr>
        <p:spPr>
          <a:xfrm>
            <a:off x="10778414" y="794881"/>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3" name="Прямоугольник 282">
            <a:extLst>
              <a:ext uri="{FF2B5EF4-FFF2-40B4-BE49-F238E27FC236}">
                <a16:creationId xmlns:a16="http://schemas.microsoft.com/office/drawing/2014/main" xmlns="" id="{141FBAF0-4D24-4F07-6D5F-6F1E79EEAC65}"/>
              </a:ext>
            </a:extLst>
          </p:cNvPr>
          <p:cNvSpPr/>
          <p:nvPr/>
        </p:nvSpPr>
        <p:spPr>
          <a:xfrm>
            <a:off x="10769853" y="1127285"/>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4" name="Прямоугольник 283">
            <a:extLst>
              <a:ext uri="{FF2B5EF4-FFF2-40B4-BE49-F238E27FC236}">
                <a16:creationId xmlns:a16="http://schemas.microsoft.com/office/drawing/2014/main" xmlns="" id="{1EA2F2F3-75C1-3581-0EE9-C9FB10EB5F36}"/>
              </a:ext>
            </a:extLst>
          </p:cNvPr>
          <p:cNvSpPr/>
          <p:nvPr/>
        </p:nvSpPr>
        <p:spPr>
          <a:xfrm>
            <a:off x="10755748" y="1479244"/>
            <a:ext cx="498044" cy="2625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85" name="Прямая соединительная линия 284">
            <a:extLst>
              <a:ext uri="{FF2B5EF4-FFF2-40B4-BE49-F238E27FC236}">
                <a16:creationId xmlns:a16="http://schemas.microsoft.com/office/drawing/2014/main" xmlns="" id="{ADC74DDE-18DE-96FB-45DF-37E338EFD923}"/>
              </a:ext>
            </a:extLst>
          </p:cNvPr>
          <p:cNvCxnSpPr>
            <a:cxnSpLocks/>
          </p:cNvCxnSpPr>
          <p:nvPr/>
        </p:nvCxnSpPr>
        <p:spPr>
          <a:xfrm>
            <a:off x="1547318" y="543693"/>
            <a:ext cx="272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Прямая соединительная линия 286">
            <a:extLst>
              <a:ext uri="{FF2B5EF4-FFF2-40B4-BE49-F238E27FC236}">
                <a16:creationId xmlns:a16="http://schemas.microsoft.com/office/drawing/2014/main" xmlns="" id="{4A902F70-9656-EAF8-F629-1049371A62A0}"/>
              </a:ext>
            </a:extLst>
          </p:cNvPr>
          <p:cNvCxnSpPr>
            <a:cxnSpLocks/>
          </p:cNvCxnSpPr>
          <p:nvPr/>
        </p:nvCxnSpPr>
        <p:spPr>
          <a:xfrm>
            <a:off x="1547318" y="1004101"/>
            <a:ext cx="272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 name="Прямая соединительная линия 287">
            <a:extLst>
              <a:ext uri="{FF2B5EF4-FFF2-40B4-BE49-F238E27FC236}">
                <a16:creationId xmlns:a16="http://schemas.microsoft.com/office/drawing/2014/main" xmlns="" id="{3A036661-F240-361C-8885-1B97A6D98C88}"/>
              </a:ext>
            </a:extLst>
          </p:cNvPr>
          <p:cNvCxnSpPr>
            <a:cxnSpLocks/>
          </p:cNvCxnSpPr>
          <p:nvPr/>
        </p:nvCxnSpPr>
        <p:spPr>
          <a:xfrm>
            <a:off x="1547318" y="1408362"/>
            <a:ext cx="272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 name="Прямая соединительная линия 289">
            <a:extLst>
              <a:ext uri="{FF2B5EF4-FFF2-40B4-BE49-F238E27FC236}">
                <a16:creationId xmlns:a16="http://schemas.microsoft.com/office/drawing/2014/main" xmlns="" id="{0787F670-C17F-25CA-409F-BFEB7CE36941}"/>
              </a:ext>
            </a:extLst>
          </p:cNvPr>
          <p:cNvCxnSpPr>
            <a:cxnSpLocks/>
          </p:cNvCxnSpPr>
          <p:nvPr/>
        </p:nvCxnSpPr>
        <p:spPr>
          <a:xfrm flipV="1">
            <a:off x="2837943" y="1754715"/>
            <a:ext cx="0" cy="8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3" name="Прямая соединительная линия 292">
            <a:extLst>
              <a:ext uri="{FF2B5EF4-FFF2-40B4-BE49-F238E27FC236}">
                <a16:creationId xmlns:a16="http://schemas.microsoft.com/office/drawing/2014/main" xmlns="" id="{0337348B-FD9D-95B1-1820-D46A883B26E8}"/>
              </a:ext>
            </a:extLst>
          </p:cNvPr>
          <p:cNvCxnSpPr>
            <a:cxnSpLocks/>
          </p:cNvCxnSpPr>
          <p:nvPr/>
        </p:nvCxnSpPr>
        <p:spPr>
          <a:xfrm flipV="1">
            <a:off x="2235939" y="1703672"/>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 name="Прямая соединительная линия 294">
            <a:extLst>
              <a:ext uri="{FF2B5EF4-FFF2-40B4-BE49-F238E27FC236}">
                <a16:creationId xmlns:a16="http://schemas.microsoft.com/office/drawing/2014/main" xmlns="" id="{1F1526D9-C3EB-09D7-1E1D-BA6BBABBA170}"/>
              </a:ext>
            </a:extLst>
          </p:cNvPr>
          <p:cNvCxnSpPr>
            <a:cxnSpLocks/>
          </p:cNvCxnSpPr>
          <p:nvPr/>
        </p:nvCxnSpPr>
        <p:spPr>
          <a:xfrm flipV="1">
            <a:off x="3763897" y="1499937"/>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 name="Прямая соединительная линия 295">
            <a:extLst>
              <a:ext uri="{FF2B5EF4-FFF2-40B4-BE49-F238E27FC236}">
                <a16:creationId xmlns:a16="http://schemas.microsoft.com/office/drawing/2014/main" xmlns="" id="{D959FD2A-E3C4-ED4B-4441-E842BA794792}"/>
              </a:ext>
            </a:extLst>
          </p:cNvPr>
          <p:cNvCxnSpPr>
            <a:cxnSpLocks/>
          </p:cNvCxnSpPr>
          <p:nvPr/>
        </p:nvCxnSpPr>
        <p:spPr>
          <a:xfrm flipV="1">
            <a:off x="3424996" y="1668842"/>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 name="Прямая соединительная линия 296">
            <a:extLst>
              <a:ext uri="{FF2B5EF4-FFF2-40B4-BE49-F238E27FC236}">
                <a16:creationId xmlns:a16="http://schemas.microsoft.com/office/drawing/2014/main" xmlns="" id="{97DAA449-A51B-550A-230B-A11F756A8035}"/>
              </a:ext>
            </a:extLst>
          </p:cNvPr>
          <p:cNvCxnSpPr>
            <a:cxnSpLocks/>
          </p:cNvCxnSpPr>
          <p:nvPr/>
        </p:nvCxnSpPr>
        <p:spPr>
          <a:xfrm flipV="1">
            <a:off x="4110037" y="1658715"/>
            <a:ext cx="0" cy="166644"/>
          </a:xfrm>
          <a:prstGeom prst="line">
            <a:avLst/>
          </a:prstGeom>
        </p:spPr>
        <p:style>
          <a:lnRef idx="1">
            <a:schemeClr val="accent1"/>
          </a:lnRef>
          <a:fillRef idx="0">
            <a:schemeClr val="accent1"/>
          </a:fillRef>
          <a:effectRef idx="0">
            <a:schemeClr val="accent1"/>
          </a:effectRef>
          <a:fontRef idx="minor">
            <a:schemeClr val="tx1"/>
          </a:fontRef>
        </p:style>
      </p:cxnSp>
      <p:sp>
        <p:nvSpPr>
          <p:cNvPr id="299" name="Прямоугольник 298">
            <a:extLst>
              <a:ext uri="{FF2B5EF4-FFF2-40B4-BE49-F238E27FC236}">
                <a16:creationId xmlns:a16="http://schemas.microsoft.com/office/drawing/2014/main" xmlns="" id="{90BDC9DD-34D3-0C5B-F8C7-52418D3D7982}"/>
              </a:ext>
            </a:extLst>
          </p:cNvPr>
          <p:cNvSpPr/>
          <p:nvPr/>
        </p:nvSpPr>
        <p:spPr>
          <a:xfrm>
            <a:off x="7581351" y="1901518"/>
            <a:ext cx="437374" cy="29286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0" name="TextBox 299">
            <a:extLst>
              <a:ext uri="{FF2B5EF4-FFF2-40B4-BE49-F238E27FC236}">
                <a16:creationId xmlns:a16="http://schemas.microsoft.com/office/drawing/2014/main" xmlns="" id="{BA929390-E955-CEED-7762-7603FC06D291}"/>
              </a:ext>
            </a:extLst>
          </p:cNvPr>
          <p:cNvSpPr txBox="1"/>
          <p:nvPr/>
        </p:nvSpPr>
        <p:spPr>
          <a:xfrm>
            <a:off x="7455699" y="1916398"/>
            <a:ext cx="996214" cy="230832"/>
          </a:xfrm>
          <a:prstGeom prst="rect">
            <a:avLst/>
          </a:prstGeom>
          <a:noFill/>
        </p:spPr>
        <p:txBody>
          <a:bodyPr wrap="square" rtlCol="0">
            <a:spAutoFit/>
          </a:bodyPr>
          <a:lstStyle/>
          <a:p>
            <a:r>
              <a:rPr lang="ru-RU" sz="900" dirty="0" err="1"/>
              <a:t>Гог.Коля</a:t>
            </a:r>
            <a:endParaRPr lang="ru-RU" sz="900" dirty="0"/>
          </a:p>
        </p:txBody>
      </p:sp>
      <p:cxnSp>
        <p:nvCxnSpPr>
          <p:cNvPr id="303" name="Прямая соединительная линия 302">
            <a:extLst>
              <a:ext uri="{FF2B5EF4-FFF2-40B4-BE49-F238E27FC236}">
                <a16:creationId xmlns:a16="http://schemas.microsoft.com/office/drawing/2014/main" xmlns="" id="{105C8D29-B45D-612A-619B-2C367D6216B0}"/>
              </a:ext>
            </a:extLst>
          </p:cNvPr>
          <p:cNvCxnSpPr>
            <a:cxnSpLocks/>
          </p:cNvCxnSpPr>
          <p:nvPr/>
        </p:nvCxnSpPr>
        <p:spPr>
          <a:xfrm flipV="1">
            <a:off x="4544793" y="1155032"/>
            <a:ext cx="0" cy="721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 name="Прямая соединительная линия 303">
            <a:extLst>
              <a:ext uri="{FF2B5EF4-FFF2-40B4-BE49-F238E27FC236}">
                <a16:creationId xmlns:a16="http://schemas.microsoft.com/office/drawing/2014/main" xmlns="" id="{660D5DD4-BC69-92E1-07B3-3F8B71CD8777}"/>
              </a:ext>
            </a:extLst>
          </p:cNvPr>
          <p:cNvCxnSpPr>
            <a:cxnSpLocks/>
          </p:cNvCxnSpPr>
          <p:nvPr/>
        </p:nvCxnSpPr>
        <p:spPr>
          <a:xfrm flipH="1" flipV="1">
            <a:off x="5603145" y="760396"/>
            <a:ext cx="7956" cy="1164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 name="Прямая соединительная линия 305">
            <a:extLst>
              <a:ext uri="{FF2B5EF4-FFF2-40B4-BE49-F238E27FC236}">
                <a16:creationId xmlns:a16="http://schemas.microsoft.com/office/drawing/2014/main" xmlns="" id="{B1DF4629-7BD6-0F16-1CB7-B876B99192D1}"/>
              </a:ext>
            </a:extLst>
          </p:cNvPr>
          <p:cNvCxnSpPr>
            <a:cxnSpLocks/>
          </p:cNvCxnSpPr>
          <p:nvPr/>
        </p:nvCxnSpPr>
        <p:spPr>
          <a:xfrm>
            <a:off x="4534262" y="1186982"/>
            <a:ext cx="272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Прямая соединительная линия 308">
            <a:extLst>
              <a:ext uri="{FF2B5EF4-FFF2-40B4-BE49-F238E27FC236}">
                <a16:creationId xmlns:a16="http://schemas.microsoft.com/office/drawing/2014/main" xmlns="" id="{955FEA34-37E8-7793-CC44-885EB26104CE}"/>
              </a:ext>
            </a:extLst>
          </p:cNvPr>
          <p:cNvCxnSpPr>
            <a:cxnSpLocks/>
          </p:cNvCxnSpPr>
          <p:nvPr/>
        </p:nvCxnSpPr>
        <p:spPr>
          <a:xfrm>
            <a:off x="5338174" y="781117"/>
            <a:ext cx="272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Прямая соединительная линия 310">
            <a:extLst>
              <a:ext uri="{FF2B5EF4-FFF2-40B4-BE49-F238E27FC236}">
                <a16:creationId xmlns:a16="http://schemas.microsoft.com/office/drawing/2014/main" xmlns="" id="{481E51A8-0018-C1D9-B3B5-D3C72FAC3DCA}"/>
              </a:ext>
            </a:extLst>
          </p:cNvPr>
          <p:cNvCxnSpPr>
            <a:cxnSpLocks/>
          </p:cNvCxnSpPr>
          <p:nvPr/>
        </p:nvCxnSpPr>
        <p:spPr>
          <a:xfrm>
            <a:off x="5918974" y="1078029"/>
            <a:ext cx="0" cy="654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 name="Прямая соединительная линия 314">
            <a:extLst>
              <a:ext uri="{FF2B5EF4-FFF2-40B4-BE49-F238E27FC236}">
                <a16:creationId xmlns:a16="http://schemas.microsoft.com/office/drawing/2014/main" xmlns="" id="{0EC5B1A3-F180-D337-B992-947036D9BB03}"/>
              </a:ext>
            </a:extLst>
          </p:cNvPr>
          <p:cNvCxnSpPr>
            <a:cxnSpLocks/>
          </p:cNvCxnSpPr>
          <p:nvPr/>
        </p:nvCxnSpPr>
        <p:spPr>
          <a:xfrm flipV="1">
            <a:off x="5939394" y="1735696"/>
            <a:ext cx="814977" cy="6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 name="Прямая соединительная линия 319">
            <a:extLst>
              <a:ext uri="{FF2B5EF4-FFF2-40B4-BE49-F238E27FC236}">
                <a16:creationId xmlns:a16="http://schemas.microsoft.com/office/drawing/2014/main" xmlns="" id="{D22C55B7-B816-4622-5BCC-E0D136C2D6F3}"/>
              </a:ext>
            </a:extLst>
          </p:cNvPr>
          <p:cNvCxnSpPr>
            <a:cxnSpLocks/>
            <a:endCxn id="266" idx="1"/>
          </p:cNvCxnSpPr>
          <p:nvPr/>
        </p:nvCxnSpPr>
        <p:spPr>
          <a:xfrm>
            <a:off x="5918974" y="1116279"/>
            <a:ext cx="195860" cy="1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 name="Прямая соединительная линия 322">
            <a:extLst>
              <a:ext uri="{FF2B5EF4-FFF2-40B4-BE49-F238E27FC236}">
                <a16:creationId xmlns:a16="http://schemas.microsoft.com/office/drawing/2014/main" xmlns="" id="{57FF2440-9685-EAB1-D0A2-8779203F37D2}"/>
              </a:ext>
            </a:extLst>
          </p:cNvPr>
          <p:cNvCxnSpPr>
            <a:cxnSpLocks/>
          </p:cNvCxnSpPr>
          <p:nvPr/>
        </p:nvCxnSpPr>
        <p:spPr>
          <a:xfrm>
            <a:off x="5900277" y="1548121"/>
            <a:ext cx="167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Прямая соединительная линия 328">
            <a:extLst>
              <a:ext uri="{FF2B5EF4-FFF2-40B4-BE49-F238E27FC236}">
                <a16:creationId xmlns:a16="http://schemas.microsoft.com/office/drawing/2014/main" xmlns="" id="{3A292C1E-7894-B46F-5D7C-BECAE3CDA0FA}"/>
              </a:ext>
            </a:extLst>
          </p:cNvPr>
          <p:cNvCxnSpPr>
            <a:cxnSpLocks/>
          </p:cNvCxnSpPr>
          <p:nvPr/>
        </p:nvCxnSpPr>
        <p:spPr>
          <a:xfrm flipV="1">
            <a:off x="6129732" y="1694596"/>
            <a:ext cx="0" cy="255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Прямая соединительная линия 332">
            <a:extLst>
              <a:ext uri="{FF2B5EF4-FFF2-40B4-BE49-F238E27FC236}">
                <a16:creationId xmlns:a16="http://schemas.microsoft.com/office/drawing/2014/main" xmlns="" id="{49AFCF50-4767-F53F-5BFE-C05510129EDA}"/>
              </a:ext>
            </a:extLst>
          </p:cNvPr>
          <p:cNvCxnSpPr>
            <a:cxnSpLocks/>
          </p:cNvCxnSpPr>
          <p:nvPr/>
        </p:nvCxnSpPr>
        <p:spPr>
          <a:xfrm flipV="1">
            <a:off x="6681753" y="1711624"/>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8" name="Прямая соединительная линия 337">
            <a:extLst>
              <a:ext uri="{FF2B5EF4-FFF2-40B4-BE49-F238E27FC236}">
                <a16:creationId xmlns:a16="http://schemas.microsoft.com/office/drawing/2014/main" xmlns="" id="{FD4CC591-C817-A69A-5B19-ABAB96ADF404}"/>
              </a:ext>
            </a:extLst>
          </p:cNvPr>
          <p:cNvCxnSpPr>
            <a:cxnSpLocks/>
          </p:cNvCxnSpPr>
          <p:nvPr/>
        </p:nvCxnSpPr>
        <p:spPr>
          <a:xfrm>
            <a:off x="8107793" y="1737231"/>
            <a:ext cx="6694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2" name="Прямая соединительная линия 341">
            <a:extLst>
              <a:ext uri="{FF2B5EF4-FFF2-40B4-BE49-F238E27FC236}">
                <a16:creationId xmlns:a16="http://schemas.microsoft.com/office/drawing/2014/main" xmlns="" id="{FEFFB4A9-6898-DD31-B1EB-392064BF3BCE}"/>
              </a:ext>
            </a:extLst>
          </p:cNvPr>
          <p:cNvCxnSpPr>
            <a:cxnSpLocks/>
          </p:cNvCxnSpPr>
          <p:nvPr/>
        </p:nvCxnSpPr>
        <p:spPr>
          <a:xfrm flipV="1">
            <a:off x="8760745" y="1742037"/>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3" name="Прямая соединительная линия 342">
            <a:extLst>
              <a:ext uri="{FF2B5EF4-FFF2-40B4-BE49-F238E27FC236}">
                <a16:creationId xmlns:a16="http://schemas.microsoft.com/office/drawing/2014/main" xmlns="" id="{B9A26EF4-D03A-45CB-2DF5-C45B366DAF6B}"/>
              </a:ext>
            </a:extLst>
          </p:cNvPr>
          <p:cNvCxnSpPr>
            <a:cxnSpLocks/>
          </p:cNvCxnSpPr>
          <p:nvPr/>
        </p:nvCxnSpPr>
        <p:spPr>
          <a:xfrm flipV="1">
            <a:off x="8096716" y="516082"/>
            <a:ext cx="0" cy="1178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6" name="Прямая соединительная линия 345">
            <a:extLst>
              <a:ext uri="{FF2B5EF4-FFF2-40B4-BE49-F238E27FC236}">
                <a16:creationId xmlns:a16="http://schemas.microsoft.com/office/drawing/2014/main" xmlns="" id="{D8480E03-A415-876D-B75A-F28BFBDF100A}"/>
              </a:ext>
            </a:extLst>
          </p:cNvPr>
          <p:cNvCxnSpPr>
            <a:cxnSpLocks/>
          </p:cNvCxnSpPr>
          <p:nvPr/>
        </p:nvCxnSpPr>
        <p:spPr>
          <a:xfrm>
            <a:off x="8065971" y="684713"/>
            <a:ext cx="18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7" name="Прямая соединительная линия 346">
            <a:extLst>
              <a:ext uri="{FF2B5EF4-FFF2-40B4-BE49-F238E27FC236}">
                <a16:creationId xmlns:a16="http://schemas.microsoft.com/office/drawing/2014/main" xmlns="" id="{B732FA42-2D20-033E-903F-83C7C9534DF9}"/>
              </a:ext>
            </a:extLst>
          </p:cNvPr>
          <p:cNvCxnSpPr>
            <a:cxnSpLocks/>
          </p:cNvCxnSpPr>
          <p:nvPr/>
        </p:nvCxnSpPr>
        <p:spPr>
          <a:xfrm>
            <a:off x="8072481" y="1094308"/>
            <a:ext cx="195860" cy="1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8" name="Прямая соединительная линия 347">
            <a:extLst>
              <a:ext uri="{FF2B5EF4-FFF2-40B4-BE49-F238E27FC236}">
                <a16:creationId xmlns:a16="http://schemas.microsoft.com/office/drawing/2014/main" xmlns="" id="{B17E5313-F1C5-8D54-0928-D149AD2951EF}"/>
              </a:ext>
            </a:extLst>
          </p:cNvPr>
          <p:cNvCxnSpPr>
            <a:cxnSpLocks/>
          </p:cNvCxnSpPr>
          <p:nvPr/>
        </p:nvCxnSpPr>
        <p:spPr>
          <a:xfrm>
            <a:off x="8052239" y="1473202"/>
            <a:ext cx="195860" cy="1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9" name="Прямая соединительная линия 348">
            <a:extLst>
              <a:ext uri="{FF2B5EF4-FFF2-40B4-BE49-F238E27FC236}">
                <a16:creationId xmlns:a16="http://schemas.microsoft.com/office/drawing/2014/main" xmlns="" id="{482308A1-5AD1-93FE-2812-F68420990109}"/>
              </a:ext>
            </a:extLst>
          </p:cNvPr>
          <p:cNvCxnSpPr>
            <a:cxnSpLocks/>
          </p:cNvCxnSpPr>
          <p:nvPr/>
        </p:nvCxnSpPr>
        <p:spPr>
          <a:xfrm flipV="1">
            <a:off x="10123195" y="541768"/>
            <a:ext cx="0" cy="1283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 name="Прямая соединительная линия 350">
            <a:extLst>
              <a:ext uri="{FF2B5EF4-FFF2-40B4-BE49-F238E27FC236}">
                <a16:creationId xmlns:a16="http://schemas.microsoft.com/office/drawing/2014/main" xmlns="" id="{76F7B0D9-FFD0-E179-8E54-19ABE9602D2C}"/>
              </a:ext>
            </a:extLst>
          </p:cNvPr>
          <p:cNvCxnSpPr>
            <a:cxnSpLocks/>
          </p:cNvCxnSpPr>
          <p:nvPr/>
        </p:nvCxnSpPr>
        <p:spPr>
          <a:xfrm flipV="1">
            <a:off x="11435120" y="134754"/>
            <a:ext cx="12514" cy="1737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5" name="Прямая соединительная линия 354">
            <a:extLst>
              <a:ext uri="{FF2B5EF4-FFF2-40B4-BE49-F238E27FC236}">
                <a16:creationId xmlns:a16="http://schemas.microsoft.com/office/drawing/2014/main" xmlns="" id="{1769F8B5-F898-5276-4C9C-8B26F456436B}"/>
              </a:ext>
            </a:extLst>
          </p:cNvPr>
          <p:cNvCxnSpPr>
            <a:cxnSpLocks/>
          </p:cNvCxnSpPr>
          <p:nvPr/>
        </p:nvCxnSpPr>
        <p:spPr>
          <a:xfrm>
            <a:off x="9892370" y="690556"/>
            <a:ext cx="230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6" name="Прямая соединительная линия 355">
            <a:extLst>
              <a:ext uri="{FF2B5EF4-FFF2-40B4-BE49-F238E27FC236}">
                <a16:creationId xmlns:a16="http://schemas.microsoft.com/office/drawing/2014/main" xmlns="" id="{DF8C9291-76F3-189B-F001-D19587DE35FF}"/>
              </a:ext>
            </a:extLst>
          </p:cNvPr>
          <p:cNvCxnSpPr>
            <a:cxnSpLocks/>
          </p:cNvCxnSpPr>
          <p:nvPr/>
        </p:nvCxnSpPr>
        <p:spPr>
          <a:xfrm>
            <a:off x="9880319" y="1060513"/>
            <a:ext cx="2754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7" name="Прямая соединительная линия 356">
            <a:extLst>
              <a:ext uri="{FF2B5EF4-FFF2-40B4-BE49-F238E27FC236}">
                <a16:creationId xmlns:a16="http://schemas.microsoft.com/office/drawing/2014/main" xmlns="" id="{E358A60E-D9A5-7034-ED18-AD02DAC1F7A3}"/>
              </a:ext>
            </a:extLst>
          </p:cNvPr>
          <p:cNvCxnSpPr>
            <a:cxnSpLocks/>
            <a:stCxn id="275" idx="3"/>
          </p:cNvCxnSpPr>
          <p:nvPr/>
        </p:nvCxnSpPr>
        <p:spPr>
          <a:xfrm flipV="1">
            <a:off x="9882743" y="1516075"/>
            <a:ext cx="240452" cy="4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0" name="Прямая соединительная линия 359">
            <a:extLst>
              <a:ext uri="{FF2B5EF4-FFF2-40B4-BE49-F238E27FC236}">
                <a16:creationId xmlns:a16="http://schemas.microsoft.com/office/drawing/2014/main" xmlns="" id="{0D96BD3B-4D0A-4A55-ABBB-F5CDDD14D382}"/>
              </a:ext>
            </a:extLst>
          </p:cNvPr>
          <p:cNvCxnSpPr>
            <a:cxnSpLocks/>
            <a:stCxn id="280" idx="3"/>
          </p:cNvCxnSpPr>
          <p:nvPr/>
        </p:nvCxnSpPr>
        <p:spPr>
          <a:xfrm>
            <a:off x="11253792" y="217771"/>
            <a:ext cx="1618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4" name="Прямая соединительная линия 363">
            <a:extLst>
              <a:ext uri="{FF2B5EF4-FFF2-40B4-BE49-F238E27FC236}">
                <a16:creationId xmlns:a16="http://schemas.microsoft.com/office/drawing/2014/main" xmlns="" id="{BAEA0332-E8F3-67FC-A947-EB256DD1AE3C}"/>
              </a:ext>
            </a:extLst>
          </p:cNvPr>
          <p:cNvCxnSpPr>
            <a:cxnSpLocks/>
          </p:cNvCxnSpPr>
          <p:nvPr/>
        </p:nvCxnSpPr>
        <p:spPr>
          <a:xfrm>
            <a:off x="11250842" y="572302"/>
            <a:ext cx="1618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5" name="Прямая соединительная линия 364">
            <a:extLst>
              <a:ext uri="{FF2B5EF4-FFF2-40B4-BE49-F238E27FC236}">
                <a16:creationId xmlns:a16="http://schemas.microsoft.com/office/drawing/2014/main" xmlns="" id="{5F8DAF8F-00A9-2F3C-803F-BB3A8E7BFDEB}"/>
              </a:ext>
            </a:extLst>
          </p:cNvPr>
          <p:cNvCxnSpPr>
            <a:cxnSpLocks/>
          </p:cNvCxnSpPr>
          <p:nvPr/>
        </p:nvCxnSpPr>
        <p:spPr>
          <a:xfrm>
            <a:off x="11242718" y="976563"/>
            <a:ext cx="172907" cy="0"/>
          </a:xfrm>
          <a:prstGeom prst="line">
            <a:avLst/>
          </a:prstGeom>
        </p:spPr>
        <p:style>
          <a:lnRef idx="1">
            <a:schemeClr val="accent1"/>
          </a:lnRef>
          <a:fillRef idx="0">
            <a:schemeClr val="accent1"/>
          </a:fillRef>
          <a:effectRef idx="0">
            <a:schemeClr val="accent1"/>
          </a:effectRef>
          <a:fontRef idx="minor">
            <a:schemeClr val="tx1"/>
          </a:fontRef>
        </p:style>
      </p:cxnSp>
      <p:sp>
        <p:nvSpPr>
          <p:cNvPr id="370" name="TextBox 369">
            <a:extLst>
              <a:ext uri="{FF2B5EF4-FFF2-40B4-BE49-F238E27FC236}">
                <a16:creationId xmlns:a16="http://schemas.microsoft.com/office/drawing/2014/main" xmlns="" id="{DB300C51-ABF3-8B51-7086-F443EDD1EE70}"/>
              </a:ext>
            </a:extLst>
          </p:cNvPr>
          <p:cNvSpPr txBox="1"/>
          <p:nvPr/>
        </p:nvSpPr>
        <p:spPr>
          <a:xfrm>
            <a:off x="6990995" y="1401551"/>
            <a:ext cx="926525" cy="230832"/>
          </a:xfrm>
          <a:prstGeom prst="rect">
            <a:avLst/>
          </a:prstGeom>
          <a:noFill/>
        </p:spPr>
        <p:txBody>
          <a:bodyPr wrap="square" rtlCol="0">
            <a:spAutoFit/>
          </a:bodyPr>
          <a:lstStyle/>
          <a:p>
            <a:r>
              <a:rPr lang="ru-RU" sz="900" dirty="0" err="1"/>
              <a:t>Айлина</a:t>
            </a:r>
            <a:endParaRPr lang="ru-RU" sz="900" dirty="0"/>
          </a:p>
        </p:txBody>
      </p:sp>
      <p:sp>
        <p:nvSpPr>
          <p:cNvPr id="371" name="TextBox 370">
            <a:extLst>
              <a:ext uri="{FF2B5EF4-FFF2-40B4-BE49-F238E27FC236}">
                <a16:creationId xmlns:a16="http://schemas.microsoft.com/office/drawing/2014/main" xmlns="" id="{8EBBF89C-2081-5894-B8C6-F06C9111EEEA}"/>
              </a:ext>
            </a:extLst>
          </p:cNvPr>
          <p:cNvSpPr txBox="1"/>
          <p:nvPr/>
        </p:nvSpPr>
        <p:spPr>
          <a:xfrm>
            <a:off x="7033200" y="998876"/>
            <a:ext cx="996214" cy="230832"/>
          </a:xfrm>
          <a:prstGeom prst="rect">
            <a:avLst/>
          </a:prstGeom>
          <a:noFill/>
        </p:spPr>
        <p:txBody>
          <a:bodyPr wrap="square" rtlCol="0">
            <a:spAutoFit/>
          </a:bodyPr>
          <a:lstStyle/>
          <a:p>
            <a:r>
              <a:rPr lang="ru-RU" sz="900" dirty="0"/>
              <a:t>Алик</a:t>
            </a:r>
          </a:p>
        </p:txBody>
      </p:sp>
      <p:sp>
        <p:nvSpPr>
          <p:cNvPr id="372" name="TextBox 371">
            <a:extLst>
              <a:ext uri="{FF2B5EF4-FFF2-40B4-BE49-F238E27FC236}">
                <a16:creationId xmlns:a16="http://schemas.microsoft.com/office/drawing/2014/main" xmlns="" id="{9403136B-BC4E-5671-72F2-C73BFA17CDAE}"/>
              </a:ext>
            </a:extLst>
          </p:cNvPr>
          <p:cNvSpPr txBox="1"/>
          <p:nvPr/>
        </p:nvSpPr>
        <p:spPr>
          <a:xfrm>
            <a:off x="1737832" y="492373"/>
            <a:ext cx="996214" cy="230832"/>
          </a:xfrm>
          <a:prstGeom prst="rect">
            <a:avLst/>
          </a:prstGeom>
          <a:noFill/>
        </p:spPr>
        <p:txBody>
          <a:bodyPr wrap="square" rtlCol="0">
            <a:spAutoFit/>
          </a:bodyPr>
          <a:lstStyle/>
          <a:p>
            <a:r>
              <a:rPr lang="ru-RU" sz="900" dirty="0"/>
              <a:t>Кеша</a:t>
            </a:r>
          </a:p>
        </p:txBody>
      </p:sp>
      <p:sp>
        <p:nvSpPr>
          <p:cNvPr id="373" name="TextBox 372">
            <a:extLst>
              <a:ext uri="{FF2B5EF4-FFF2-40B4-BE49-F238E27FC236}">
                <a16:creationId xmlns:a16="http://schemas.microsoft.com/office/drawing/2014/main" xmlns="" id="{143F609C-215D-B826-D299-CD28F7825844}"/>
              </a:ext>
            </a:extLst>
          </p:cNvPr>
          <p:cNvSpPr txBox="1"/>
          <p:nvPr/>
        </p:nvSpPr>
        <p:spPr>
          <a:xfrm>
            <a:off x="1737832" y="875123"/>
            <a:ext cx="996214" cy="230832"/>
          </a:xfrm>
          <a:prstGeom prst="rect">
            <a:avLst/>
          </a:prstGeom>
          <a:noFill/>
        </p:spPr>
        <p:txBody>
          <a:bodyPr wrap="square" rtlCol="0">
            <a:spAutoFit/>
          </a:bodyPr>
          <a:lstStyle/>
          <a:p>
            <a:r>
              <a:rPr lang="ru-RU" sz="900" dirty="0"/>
              <a:t>Максим</a:t>
            </a:r>
          </a:p>
        </p:txBody>
      </p:sp>
      <p:sp>
        <p:nvSpPr>
          <p:cNvPr id="374" name="TextBox 373">
            <a:extLst>
              <a:ext uri="{FF2B5EF4-FFF2-40B4-BE49-F238E27FC236}">
                <a16:creationId xmlns:a16="http://schemas.microsoft.com/office/drawing/2014/main" xmlns="" id="{3733471B-F1D8-0749-3BCD-ABA236768754}"/>
              </a:ext>
            </a:extLst>
          </p:cNvPr>
          <p:cNvSpPr txBox="1"/>
          <p:nvPr/>
        </p:nvSpPr>
        <p:spPr>
          <a:xfrm>
            <a:off x="1737832" y="1306477"/>
            <a:ext cx="996214" cy="230832"/>
          </a:xfrm>
          <a:prstGeom prst="rect">
            <a:avLst/>
          </a:prstGeom>
          <a:noFill/>
        </p:spPr>
        <p:txBody>
          <a:bodyPr wrap="square" rtlCol="0">
            <a:spAutoFit/>
          </a:bodyPr>
          <a:lstStyle/>
          <a:p>
            <a:r>
              <a:rPr lang="ru-RU" sz="900" dirty="0"/>
              <a:t>Ваня</a:t>
            </a:r>
          </a:p>
        </p:txBody>
      </p:sp>
      <p:sp>
        <p:nvSpPr>
          <p:cNvPr id="375" name="TextBox 374">
            <a:extLst>
              <a:ext uri="{FF2B5EF4-FFF2-40B4-BE49-F238E27FC236}">
                <a16:creationId xmlns:a16="http://schemas.microsoft.com/office/drawing/2014/main" xmlns="" id="{3EB594BA-B92F-6965-0A67-E40E50379919}"/>
              </a:ext>
            </a:extLst>
          </p:cNvPr>
          <p:cNvSpPr txBox="1"/>
          <p:nvPr/>
        </p:nvSpPr>
        <p:spPr>
          <a:xfrm>
            <a:off x="3315339" y="1243024"/>
            <a:ext cx="996214" cy="230832"/>
          </a:xfrm>
          <a:prstGeom prst="rect">
            <a:avLst/>
          </a:prstGeom>
          <a:noFill/>
        </p:spPr>
        <p:txBody>
          <a:bodyPr wrap="square" rtlCol="0">
            <a:spAutoFit/>
          </a:bodyPr>
          <a:lstStyle/>
          <a:p>
            <a:r>
              <a:rPr lang="ru-RU" sz="900" dirty="0"/>
              <a:t>Лиза</a:t>
            </a:r>
          </a:p>
        </p:txBody>
      </p:sp>
      <p:sp>
        <p:nvSpPr>
          <p:cNvPr id="376" name="TextBox 375">
            <a:extLst>
              <a:ext uri="{FF2B5EF4-FFF2-40B4-BE49-F238E27FC236}">
                <a16:creationId xmlns:a16="http://schemas.microsoft.com/office/drawing/2014/main" xmlns="" id="{07906E05-5ABC-6EEA-414D-454F4A8C6B1C}"/>
              </a:ext>
            </a:extLst>
          </p:cNvPr>
          <p:cNvSpPr txBox="1"/>
          <p:nvPr/>
        </p:nvSpPr>
        <p:spPr>
          <a:xfrm>
            <a:off x="4854787" y="693074"/>
            <a:ext cx="996214" cy="230832"/>
          </a:xfrm>
          <a:prstGeom prst="rect">
            <a:avLst/>
          </a:prstGeom>
          <a:noFill/>
        </p:spPr>
        <p:txBody>
          <a:bodyPr wrap="square" rtlCol="0">
            <a:spAutoFit/>
          </a:bodyPr>
          <a:lstStyle/>
          <a:p>
            <a:r>
              <a:rPr lang="ru-RU" sz="900" dirty="0"/>
              <a:t>Диана</a:t>
            </a:r>
          </a:p>
        </p:txBody>
      </p:sp>
      <p:sp>
        <p:nvSpPr>
          <p:cNvPr id="377" name="TextBox 376">
            <a:extLst>
              <a:ext uri="{FF2B5EF4-FFF2-40B4-BE49-F238E27FC236}">
                <a16:creationId xmlns:a16="http://schemas.microsoft.com/office/drawing/2014/main" xmlns="" id="{4CE7FD2A-34D2-C3B0-9F78-28FA3FEE769C}"/>
              </a:ext>
            </a:extLst>
          </p:cNvPr>
          <p:cNvSpPr txBox="1"/>
          <p:nvPr/>
        </p:nvSpPr>
        <p:spPr>
          <a:xfrm>
            <a:off x="4829407" y="1060002"/>
            <a:ext cx="996214" cy="230832"/>
          </a:xfrm>
          <a:prstGeom prst="rect">
            <a:avLst/>
          </a:prstGeom>
          <a:noFill/>
        </p:spPr>
        <p:txBody>
          <a:bodyPr wrap="square" rtlCol="0">
            <a:spAutoFit/>
          </a:bodyPr>
          <a:lstStyle/>
          <a:p>
            <a:r>
              <a:rPr lang="ru-RU" sz="900" dirty="0" err="1"/>
              <a:t>Ларик</a:t>
            </a:r>
            <a:endParaRPr lang="ru-RU" sz="900" dirty="0"/>
          </a:p>
        </p:txBody>
      </p:sp>
      <p:sp>
        <p:nvSpPr>
          <p:cNvPr id="384" name="TextBox 383">
            <a:extLst>
              <a:ext uri="{FF2B5EF4-FFF2-40B4-BE49-F238E27FC236}">
                <a16:creationId xmlns:a16="http://schemas.microsoft.com/office/drawing/2014/main" xmlns="" id="{00E711C0-C372-7B8C-9A59-0B74449B835A}"/>
              </a:ext>
            </a:extLst>
          </p:cNvPr>
          <p:cNvSpPr txBox="1"/>
          <p:nvPr/>
        </p:nvSpPr>
        <p:spPr>
          <a:xfrm>
            <a:off x="6116270" y="1018421"/>
            <a:ext cx="741730" cy="230832"/>
          </a:xfrm>
          <a:prstGeom prst="rect">
            <a:avLst/>
          </a:prstGeom>
          <a:noFill/>
        </p:spPr>
        <p:txBody>
          <a:bodyPr wrap="square" rtlCol="0">
            <a:spAutoFit/>
          </a:bodyPr>
          <a:lstStyle/>
          <a:p>
            <a:r>
              <a:rPr lang="ru-RU" sz="900" dirty="0"/>
              <a:t>Саина</a:t>
            </a:r>
          </a:p>
        </p:txBody>
      </p:sp>
      <p:sp>
        <p:nvSpPr>
          <p:cNvPr id="385" name="TextBox 384">
            <a:extLst>
              <a:ext uri="{FF2B5EF4-FFF2-40B4-BE49-F238E27FC236}">
                <a16:creationId xmlns:a16="http://schemas.microsoft.com/office/drawing/2014/main" xmlns="" id="{702ADF88-D3CB-736F-682F-302F66F72358}"/>
              </a:ext>
            </a:extLst>
          </p:cNvPr>
          <p:cNvSpPr txBox="1"/>
          <p:nvPr/>
        </p:nvSpPr>
        <p:spPr>
          <a:xfrm>
            <a:off x="6051423" y="1431336"/>
            <a:ext cx="702947" cy="230832"/>
          </a:xfrm>
          <a:prstGeom prst="rect">
            <a:avLst/>
          </a:prstGeom>
          <a:noFill/>
        </p:spPr>
        <p:txBody>
          <a:bodyPr wrap="square" rtlCol="0">
            <a:spAutoFit/>
          </a:bodyPr>
          <a:lstStyle/>
          <a:p>
            <a:r>
              <a:rPr lang="ru-RU" sz="900" dirty="0"/>
              <a:t>Ньургун</a:t>
            </a:r>
          </a:p>
        </p:txBody>
      </p:sp>
      <p:sp>
        <p:nvSpPr>
          <p:cNvPr id="387" name="TextBox 386">
            <a:extLst>
              <a:ext uri="{FF2B5EF4-FFF2-40B4-BE49-F238E27FC236}">
                <a16:creationId xmlns:a16="http://schemas.microsoft.com/office/drawing/2014/main" xmlns="" id="{68ACA9FA-FD39-3D9F-B0A7-FAED10FD3E76}"/>
              </a:ext>
            </a:extLst>
          </p:cNvPr>
          <p:cNvSpPr txBox="1"/>
          <p:nvPr/>
        </p:nvSpPr>
        <p:spPr>
          <a:xfrm>
            <a:off x="8228341" y="566210"/>
            <a:ext cx="996214" cy="230832"/>
          </a:xfrm>
          <a:prstGeom prst="rect">
            <a:avLst/>
          </a:prstGeom>
          <a:noFill/>
        </p:spPr>
        <p:txBody>
          <a:bodyPr wrap="square" rtlCol="0">
            <a:spAutoFit/>
          </a:bodyPr>
          <a:lstStyle/>
          <a:p>
            <a:r>
              <a:rPr lang="ru-RU" sz="900" dirty="0"/>
              <a:t>Байдам</a:t>
            </a:r>
          </a:p>
        </p:txBody>
      </p:sp>
      <p:sp>
        <p:nvSpPr>
          <p:cNvPr id="388" name="TextBox 387">
            <a:extLst>
              <a:ext uri="{FF2B5EF4-FFF2-40B4-BE49-F238E27FC236}">
                <a16:creationId xmlns:a16="http://schemas.microsoft.com/office/drawing/2014/main" xmlns="" id="{930179F5-3EBD-2099-0CD3-C63E4ADF770B}"/>
              </a:ext>
            </a:extLst>
          </p:cNvPr>
          <p:cNvSpPr txBox="1"/>
          <p:nvPr/>
        </p:nvSpPr>
        <p:spPr>
          <a:xfrm>
            <a:off x="8209041" y="977780"/>
            <a:ext cx="996214" cy="230832"/>
          </a:xfrm>
          <a:prstGeom prst="rect">
            <a:avLst/>
          </a:prstGeom>
          <a:noFill/>
        </p:spPr>
        <p:txBody>
          <a:bodyPr wrap="square" rtlCol="0">
            <a:spAutoFit/>
          </a:bodyPr>
          <a:lstStyle/>
          <a:p>
            <a:r>
              <a:rPr lang="ru-RU" sz="900" dirty="0" err="1"/>
              <a:t>Сайнаара</a:t>
            </a:r>
            <a:endParaRPr lang="ru-RU" sz="900" dirty="0"/>
          </a:p>
        </p:txBody>
      </p:sp>
      <p:sp>
        <p:nvSpPr>
          <p:cNvPr id="389" name="TextBox 388">
            <a:extLst>
              <a:ext uri="{FF2B5EF4-FFF2-40B4-BE49-F238E27FC236}">
                <a16:creationId xmlns:a16="http://schemas.microsoft.com/office/drawing/2014/main" xmlns="" id="{EFEB4917-26E4-1EE9-DF0B-3C6A35BC2CEC}"/>
              </a:ext>
            </a:extLst>
          </p:cNvPr>
          <p:cNvSpPr txBox="1"/>
          <p:nvPr/>
        </p:nvSpPr>
        <p:spPr>
          <a:xfrm>
            <a:off x="8199415" y="1360858"/>
            <a:ext cx="996214" cy="230832"/>
          </a:xfrm>
          <a:prstGeom prst="rect">
            <a:avLst/>
          </a:prstGeom>
          <a:noFill/>
        </p:spPr>
        <p:txBody>
          <a:bodyPr wrap="square" rtlCol="0">
            <a:spAutoFit/>
          </a:bodyPr>
          <a:lstStyle/>
          <a:p>
            <a:r>
              <a:rPr lang="ru-RU" sz="900" dirty="0" err="1"/>
              <a:t>Ыйдаана</a:t>
            </a:r>
            <a:endParaRPr lang="ru-RU" sz="900" dirty="0"/>
          </a:p>
        </p:txBody>
      </p:sp>
      <p:sp>
        <p:nvSpPr>
          <p:cNvPr id="405" name="TextBox 404">
            <a:extLst>
              <a:ext uri="{FF2B5EF4-FFF2-40B4-BE49-F238E27FC236}">
                <a16:creationId xmlns:a16="http://schemas.microsoft.com/office/drawing/2014/main" xmlns="" id="{4CCBCB42-1439-294C-FDD1-9774967346D2}"/>
              </a:ext>
            </a:extLst>
          </p:cNvPr>
          <p:cNvSpPr txBox="1"/>
          <p:nvPr/>
        </p:nvSpPr>
        <p:spPr>
          <a:xfrm>
            <a:off x="9328826" y="558053"/>
            <a:ext cx="826937" cy="230832"/>
          </a:xfrm>
          <a:prstGeom prst="rect">
            <a:avLst/>
          </a:prstGeom>
          <a:noFill/>
        </p:spPr>
        <p:txBody>
          <a:bodyPr wrap="square" rtlCol="0">
            <a:spAutoFit/>
          </a:bodyPr>
          <a:lstStyle/>
          <a:p>
            <a:r>
              <a:rPr lang="ru-RU" sz="900" dirty="0"/>
              <a:t>Карина</a:t>
            </a:r>
          </a:p>
        </p:txBody>
      </p:sp>
      <p:sp>
        <p:nvSpPr>
          <p:cNvPr id="406" name="TextBox 405">
            <a:extLst>
              <a:ext uri="{FF2B5EF4-FFF2-40B4-BE49-F238E27FC236}">
                <a16:creationId xmlns:a16="http://schemas.microsoft.com/office/drawing/2014/main" xmlns="" id="{E336A476-336E-EFFD-8538-44A8598076B2}"/>
              </a:ext>
            </a:extLst>
          </p:cNvPr>
          <p:cNvSpPr txBox="1"/>
          <p:nvPr/>
        </p:nvSpPr>
        <p:spPr>
          <a:xfrm>
            <a:off x="9310401" y="987526"/>
            <a:ext cx="996214" cy="230832"/>
          </a:xfrm>
          <a:prstGeom prst="rect">
            <a:avLst/>
          </a:prstGeom>
          <a:noFill/>
        </p:spPr>
        <p:txBody>
          <a:bodyPr wrap="square" rtlCol="0">
            <a:spAutoFit/>
          </a:bodyPr>
          <a:lstStyle/>
          <a:p>
            <a:r>
              <a:rPr lang="ru-RU" sz="900" dirty="0"/>
              <a:t>Лилиана</a:t>
            </a:r>
          </a:p>
        </p:txBody>
      </p:sp>
      <p:sp>
        <p:nvSpPr>
          <p:cNvPr id="407" name="TextBox 406">
            <a:extLst>
              <a:ext uri="{FF2B5EF4-FFF2-40B4-BE49-F238E27FC236}">
                <a16:creationId xmlns:a16="http://schemas.microsoft.com/office/drawing/2014/main" xmlns="" id="{C6DC31B4-F741-02F8-C272-C8D2DAC07A42}"/>
              </a:ext>
            </a:extLst>
          </p:cNvPr>
          <p:cNvSpPr txBox="1"/>
          <p:nvPr/>
        </p:nvSpPr>
        <p:spPr>
          <a:xfrm>
            <a:off x="9354168" y="1398697"/>
            <a:ext cx="730681" cy="230832"/>
          </a:xfrm>
          <a:prstGeom prst="rect">
            <a:avLst/>
          </a:prstGeom>
          <a:noFill/>
        </p:spPr>
        <p:txBody>
          <a:bodyPr wrap="square" rtlCol="0">
            <a:spAutoFit/>
          </a:bodyPr>
          <a:lstStyle/>
          <a:p>
            <a:r>
              <a:rPr lang="ru-RU" sz="900" dirty="0"/>
              <a:t>Саша</a:t>
            </a:r>
          </a:p>
        </p:txBody>
      </p:sp>
      <p:sp>
        <p:nvSpPr>
          <p:cNvPr id="408" name="TextBox 407">
            <a:extLst>
              <a:ext uri="{FF2B5EF4-FFF2-40B4-BE49-F238E27FC236}">
                <a16:creationId xmlns:a16="http://schemas.microsoft.com/office/drawing/2014/main" xmlns="" id="{C1D63785-D159-C637-007E-029B882666D2}"/>
              </a:ext>
            </a:extLst>
          </p:cNvPr>
          <p:cNvSpPr txBox="1"/>
          <p:nvPr/>
        </p:nvSpPr>
        <p:spPr>
          <a:xfrm>
            <a:off x="10700270" y="104061"/>
            <a:ext cx="996214" cy="230832"/>
          </a:xfrm>
          <a:prstGeom prst="rect">
            <a:avLst/>
          </a:prstGeom>
          <a:noFill/>
        </p:spPr>
        <p:txBody>
          <a:bodyPr wrap="square" rtlCol="0">
            <a:spAutoFit/>
          </a:bodyPr>
          <a:lstStyle/>
          <a:p>
            <a:r>
              <a:rPr lang="ru-RU" sz="900" dirty="0" err="1"/>
              <a:t>Нарияна</a:t>
            </a:r>
            <a:endParaRPr lang="ru-RU" sz="900" dirty="0"/>
          </a:p>
        </p:txBody>
      </p:sp>
      <p:sp>
        <p:nvSpPr>
          <p:cNvPr id="409" name="TextBox 408">
            <a:extLst>
              <a:ext uri="{FF2B5EF4-FFF2-40B4-BE49-F238E27FC236}">
                <a16:creationId xmlns:a16="http://schemas.microsoft.com/office/drawing/2014/main" xmlns="" id="{68532CD6-E936-8D47-FB2F-039A0F76C2CF}"/>
              </a:ext>
            </a:extLst>
          </p:cNvPr>
          <p:cNvSpPr txBox="1"/>
          <p:nvPr/>
        </p:nvSpPr>
        <p:spPr>
          <a:xfrm>
            <a:off x="10639240" y="467860"/>
            <a:ext cx="996214" cy="230832"/>
          </a:xfrm>
          <a:prstGeom prst="rect">
            <a:avLst/>
          </a:prstGeom>
          <a:noFill/>
        </p:spPr>
        <p:txBody>
          <a:bodyPr wrap="square" rtlCol="0">
            <a:spAutoFit/>
          </a:bodyPr>
          <a:lstStyle/>
          <a:p>
            <a:r>
              <a:rPr lang="ru-RU" sz="900" dirty="0" err="1"/>
              <a:t>Сахаяна</a:t>
            </a:r>
            <a:endParaRPr lang="ru-RU" sz="900" dirty="0"/>
          </a:p>
        </p:txBody>
      </p:sp>
      <p:sp>
        <p:nvSpPr>
          <p:cNvPr id="410" name="TextBox 409">
            <a:extLst>
              <a:ext uri="{FF2B5EF4-FFF2-40B4-BE49-F238E27FC236}">
                <a16:creationId xmlns:a16="http://schemas.microsoft.com/office/drawing/2014/main" xmlns="" id="{D7467BB9-A6EE-0A30-5D74-02C29694575A}"/>
              </a:ext>
            </a:extLst>
          </p:cNvPr>
          <p:cNvSpPr txBox="1"/>
          <p:nvPr/>
        </p:nvSpPr>
        <p:spPr>
          <a:xfrm>
            <a:off x="10734920" y="803008"/>
            <a:ext cx="996214" cy="230832"/>
          </a:xfrm>
          <a:prstGeom prst="rect">
            <a:avLst/>
          </a:prstGeom>
          <a:noFill/>
        </p:spPr>
        <p:txBody>
          <a:bodyPr wrap="square" rtlCol="0">
            <a:spAutoFit/>
          </a:bodyPr>
          <a:lstStyle/>
          <a:p>
            <a:r>
              <a:rPr lang="ru-RU" sz="900" dirty="0"/>
              <a:t>Алина</a:t>
            </a:r>
          </a:p>
        </p:txBody>
      </p:sp>
      <p:sp>
        <p:nvSpPr>
          <p:cNvPr id="411" name="TextBox 410">
            <a:extLst>
              <a:ext uri="{FF2B5EF4-FFF2-40B4-BE49-F238E27FC236}">
                <a16:creationId xmlns:a16="http://schemas.microsoft.com/office/drawing/2014/main" xmlns="" id="{E3DB7ECE-7DA5-EA31-A591-84EAFD2E5085}"/>
              </a:ext>
            </a:extLst>
          </p:cNvPr>
          <p:cNvSpPr txBox="1"/>
          <p:nvPr/>
        </p:nvSpPr>
        <p:spPr>
          <a:xfrm>
            <a:off x="10674225" y="1140547"/>
            <a:ext cx="996214" cy="230832"/>
          </a:xfrm>
          <a:prstGeom prst="rect">
            <a:avLst/>
          </a:prstGeom>
          <a:noFill/>
        </p:spPr>
        <p:txBody>
          <a:bodyPr wrap="square" rtlCol="0">
            <a:spAutoFit/>
          </a:bodyPr>
          <a:lstStyle/>
          <a:p>
            <a:r>
              <a:rPr lang="ru-RU" sz="900" dirty="0"/>
              <a:t>Милана</a:t>
            </a:r>
          </a:p>
        </p:txBody>
      </p:sp>
      <p:sp>
        <p:nvSpPr>
          <p:cNvPr id="412" name="TextBox 411">
            <a:extLst>
              <a:ext uri="{FF2B5EF4-FFF2-40B4-BE49-F238E27FC236}">
                <a16:creationId xmlns:a16="http://schemas.microsoft.com/office/drawing/2014/main" xmlns="" id="{00875A9A-6DD9-1AB2-DB61-0D162250F765}"/>
              </a:ext>
            </a:extLst>
          </p:cNvPr>
          <p:cNvSpPr txBox="1"/>
          <p:nvPr/>
        </p:nvSpPr>
        <p:spPr>
          <a:xfrm>
            <a:off x="10700270" y="1487377"/>
            <a:ext cx="996214" cy="230832"/>
          </a:xfrm>
          <a:prstGeom prst="rect">
            <a:avLst/>
          </a:prstGeom>
          <a:noFill/>
        </p:spPr>
        <p:txBody>
          <a:bodyPr wrap="square" rtlCol="0">
            <a:spAutoFit/>
          </a:bodyPr>
          <a:lstStyle/>
          <a:p>
            <a:r>
              <a:rPr lang="ru-RU" sz="900" dirty="0"/>
              <a:t>Арсен</a:t>
            </a:r>
          </a:p>
        </p:txBody>
      </p:sp>
      <p:cxnSp>
        <p:nvCxnSpPr>
          <p:cNvPr id="424" name="Прямая соединительная линия 423">
            <a:extLst>
              <a:ext uri="{FF2B5EF4-FFF2-40B4-BE49-F238E27FC236}">
                <a16:creationId xmlns:a16="http://schemas.microsoft.com/office/drawing/2014/main" xmlns="" id="{19E5CA00-9CD0-B7F9-F55D-C64907B2046B}"/>
              </a:ext>
            </a:extLst>
          </p:cNvPr>
          <p:cNvCxnSpPr>
            <a:cxnSpLocks/>
          </p:cNvCxnSpPr>
          <p:nvPr/>
        </p:nvCxnSpPr>
        <p:spPr>
          <a:xfrm flipH="1">
            <a:off x="4520415" y="1701557"/>
            <a:ext cx="1145585" cy="7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7" name="Прямая соединительная линия 426">
            <a:extLst>
              <a:ext uri="{FF2B5EF4-FFF2-40B4-BE49-F238E27FC236}">
                <a16:creationId xmlns:a16="http://schemas.microsoft.com/office/drawing/2014/main" xmlns="" id="{F5969C94-F084-B83E-1412-D357622D30F7}"/>
              </a:ext>
            </a:extLst>
          </p:cNvPr>
          <p:cNvCxnSpPr>
            <a:cxnSpLocks/>
          </p:cNvCxnSpPr>
          <p:nvPr/>
        </p:nvCxnSpPr>
        <p:spPr>
          <a:xfrm flipV="1">
            <a:off x="7248090" y="1761164"/>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1" name="Прямая соединительная линия 440">
            <a:extLst>
              <a:ext uri="{FF2B5EF4-FFF2-40B4-BE49-F238E27FC236}">
                <a16:creationId xmlns:a16="http://schemas.microsoft.com/office/drawing/2014/main" xmlns="" id="{6F6424C8-22A8-C86F-E9AA-E641850C8629}"/>
              </a:ext>
            </a:extLst>
          </p:cNvPr>
          <p:cNvCxnSpPr>
            <a:cxnSpLocks/>
          </p:cNvCxnSpPr>
          <p:nvPr/>
        </p:nvCxnSpPr>
        <p:spPr>
          <a:xfrm>
            <a:off x="7689218" y="1049154"/>
            <a:ext cx="0" cy="852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6" name="Прямая соединительная линия 445">
            <a:extLst>
              <a:ext uri="{FF2B5EF4-FFF2-40B4-BE49-F238E27FC236}">
                <a16:creationId xmlns:a16="http://schemas.microsoft.com/office/drawing/2014/main" xmlns="" id="{DE7434B1-A4FF-0051-7246-C5D14C0F424B}"/>
              </a:ext>
            </a:extLst>
          </p:cNvPr>
          <p:cNvCxnSpPr>
            <a:cxnSpLocks/>
          </p:cNvCxnSpPr>
          <p:nvPr/>
        </p:nvCxnSpPr>
        <p:spPr>
          <a:xfrm>
            <a:off x="9892877" y="690556"/>
            <a:ext cx="230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7" name="Прямая соединительная линия 446">
            <a:extLst>
              <a:ext uri="{FF2B5EF4-FFF2-40B4-BE49-F238E27FC236}">
                <a16:creationId xmlns:a16="http://schemas.microsoft.com/office/drawing/2014/main" xmlns="" id="{24F77489-FBB2-E793-44FD-303A04B64569}"/>
              </a:ext>
            </a:extLst>
          </p:cNvPr>
          <p:cNvCxnSpPr>
            <a:cxnSpLocks/>
          </p:cNvCxnSpPr>
          <p:nvPr/>
        </p:nvCxnSpPr>
        <p:spPr>
          <a:xfrm flipH="1">
            <a:off x="7511366" y="1141710"/>
            <a:ext cx="182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9" name="Прямая соединительная линия 448">
            <a:extLst>
              <a:ext uri="{FF2B5EF4-FFF2-40B4-BE49-F238E27FC236}">
                <a16:creationId xmlns:a16="http://schemas.microsoft.com/office/drawing/2014/main" xmlns="" id="{2FABA102-81E8-8856-0BEC-E96D7EFC66B2}"/>
              </a:ext>
            </a:extLst>
          </p:cNvPr>
          <p:cNvCxnSpPr>
            <a:cxnSpLocks/>
          </p:cNvCxnSpPr>
          <p:nvPr/>
        </p:nvCxnSpPr>
        <p:spPr>
          <a:xfrm flipH="1">
            <a:off x="7248090" y="1821918"/>
            <a:ext cx="4554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2" name="Прямая соединительная линия 451">
            <a:extLst>
              <a:ext uri="{FF2B5EF4-FFF2-40B4-BE49-F238E27FC236}">
                <a16:creationId xmlns:a16="http://schemas.microsoft.com/office/drawing/2014/main" xmlns="" id="{8C808447-FAB4-FA61-BB7E-2A771B61F943}"/>
              </a:ext>
            </a:extLst>
          </p:cNvPr>
          <p:cNvCxnSpPr>
            <a:cxnSpLocks/>
          </p:cNvCxnSpPr>
          <p:nvPr/>
        </p:nvCxnSpPr>
        <p:spPr>
          <a:xfrm flipV="1">
            <a:off x="6300346" y="1992862"/>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3" name="Прямая соединительная линия 452">
            <a:extLst>
              <a:ext uri="{FF2B5EF4-FFF2-40B4-BE49-F238E27FC236}">
                <a16:creationId xmlns:a16="http://schemas.microsoft.com/office/drawing/2014/main" xmlns="" id="{6D79F86C-9D56-5A57-B055-DBA0765FB671}"/>
              </a:ext>
            </a:extLst>
          </p:cNvPr>
          <p:cNvCxnSpPr>
            <a:cxnSpLocks/>
          </p:cNvCxnSpPr>
          <p:nvPr/>
        </p:nvCxnSpPr>
        <p:spPr>
          <a:xfrm flipV="1">
            <a:off x="7033200" y="1668842"/>
            <a:ext cx="0" cy="256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5" name="Прямая соединительная линия 454">
            <a:extLst>
              <a:ext uri="{FF2B5EF4-FFF2-40B4-BE49-F238E27FC236}">
                <a16:creationId xmlns:a16="http://schemas.microsoft.com/office/drawing/2014/main" xmlns="" id="{FB9BD741-6D42-D0B9-CBC0-A6C91942EEA0}"/>
              </a:ext>
            </a:extLst>
          </p:cNvPr>
          <p:cNvCxnSpPr>
            <a:cxnSpLocks/>
          </p:cNvCxnSpPr>
          <p:nvPr/>
        </p:nvCxnSpPr>
        <p:spPr>
          <a:xfrm>
            <a:off x="8447417" y="1856073"/>
            <a:ext cx="756250" cy="7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6" name="Прямая соединительная линия 455">
            <a:extLst>
              <a:ext uri="{FF2B5EF4-FFF2-40B4-BE49-F238E27FC236}">
                <a16:creationId xmlns:a16="http://schemas.microsoft.com/office/drawing/2014/main" xmlns="" id="{1160434D-6EBD-784A-B202-CB9373F50379}"/>
              </a:ext>
            </a:extLst>
          </p:cNvPr>
          <p:cNvCxnSpPr>
            <a:cxnSpLocks/>
          </p:cNvCxnSpPr>
          <p:nvPr/>
        </p:nvCxnSpPr>
        <p:spPr>
          <a:xfrm flipV="1">
            <a:off x="9161633" y="1780282"/>
            <a:ext cx="0" cy="166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7" name="Прямая соединительная линия 456">
            <a:extLst>
              <a:ext uri="{FF2B5EF4-FFF2-40B4-BE49-F238E27FC236}">
                <a16:creationId xmlns:a16="http://schemas.microsoft.com/office/drawing/2014/main" xmlns="" id="{BFB622F0-6230-8451-CFA6-BA0950FA5C9D}"/>
              </a:ext>
            </a:extLst>
          </p:cNvPr>
          <p:cNvCxnSpPr>
            <a:cxnSpLocks/>
            <a:endCxn id="192" idx="0"/>
          </p:cNvCxnSpPr>
          <p:nvPr/>
        </p:nvCxnSpPr>
        <p:spPr>
          <a:xfrm flipV="1">
            <a:off x="8416440" y="1858097"/>
            <a:ext cx="91766" cy="88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8" name="Прямая соединительная линия 497">
            <a:extLst>
              <a:ext uri="{FF2B5EF4-FFF2-40B4-BE49-F238E27FC236}">
                <a16:creationId xmlns:a16="http://schemas.microsoft.com/office/drawing/2014/main" xmlns="" id="{4C38B7A4-600D-C71F-B414-5CB0901BA104}"/>
              </a:ext>
            </a:extLst>
          </p:cNvPr>
          <p:cNvCxnSpPr>
            <a:cxnSpLocks/>
          </p:cNvCxnSpPr>
          <p:nvPr/>
        </p:nvCxnSpPr>
        <p:spPr>
          <a:xfrm>
            <a:off x="11253792" y="1289811"/>
            <a:ext cx="195860" cy="1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9" name="Прямая соединительная линия 498">
            <a:extLst>
              <a:ext uri="{FF2B5EF4-FFF2-40B4-BE49-F238E27FC236}">
                <a16:creationId xmlns:a16="http://schemas.microsoft.com/office/drawing/2014/main" xmlns="" id="{22D255E8-3A1C-D795-98C5-5762E688574E}"/>
              </a:ext>
            </a:extLst>
          </p:cNvPr>
          <p:cNvCxnSpPr>
            <a:cxnSpLocks/>
          </p:cNvCxnSpPr>
          <p:nvPr/>
        </p:nvCxnSpPr>
        <p:spPr>
          <a:xfrm>
            <a:off x="11253792" y="1609780"/>
            <a:ext cx="195860" cy="101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285642"/>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3520</TotalTime>
  <Words>516</Words>
  <Application>Microsoft Office PowerPoint</Application>
  <PresentationFormat>Произвольный</PresentationFormat>
  <Paragraphs>110</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Легкий дым</vt:lpstr>
      <vt:lpstr>Тоҥ буору тобулан тахсыбыт ньургуһун</vt:lpstr>
      <vt:lpstr>Презентация PowerPoint</vt:lpstr>
      <vt:lpstr>Презентация PowerPoint</vt:lpstr>
      <vt:lpstr>Презентация PowerPoint</vt:lpstr>
      <vt:lpstr>Чурапчы көһөрүллүүтэ. Архыып матырыйааллара</vt:lpstr>
      <vt:lpstr>Чурапчы алдьархайа сыыппараҕа</vt:lpstr>
      <vt:lpstr>Презентация PowerPoint</vt:lpstr>
      <vt:lpstr>Презентация PowerPoint</vt:lpstr>
      <vt:lpstr>Презентация PowerPoint</vt:lpstr>
      <vt:lpstr>Архыып докумуоннара. 1927 с. Дьиэ кэргэн испииһэгэ</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Тоҥ буору тобулан тахсыбыт ньургуһун</dc:title>
  <dc:creator>Пользователь</dc:creator>
  <cp:lastModifiedBy>67</cp:lastModifiedBy>
  <cp:revision>31</cp:revision>
  <dcterms:created xsi:type="dcterms:W3CDTF">2025-02-09T10:43:33Z</dcterms:created>
  <dcterms:modified xsi:type="dcterms:W3CDTF">2025-04-07T05:55:08Z</dcterms:modified>
</cp:coreProperties>
</file>