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DEB310-4365-4A57-93D2-463D1FB36FD8}" v="396" dt="2022-04-20T09:32:59.641"/>
    <p1510:client id="{19803A0F-E223-4F1F-8438-358EAA9A4202}" v="26" dt="2022-04-22T07:11:10.008"/>
    <p1510:client id="{6EE55B9B-4B13-4A58-AC9E-C942A45C9AD7}" v="197" dt="2022-04-22T05:57:13.303"/>
    <p1510:client id="{8B079F0E-D0F2-4229-93FE-5FB7BD9DE676}" v="2" dt="2022-04-21T08:56:40.487"/>
    <p1510:client id="{F917F881-05E6-4BE9-8784-1ABDF4AD5B8E}" v="831" dt="2022-04-21T07:58:04.9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" d="2"/>
          <a:sy n="1" d="2"/>
        </p:scale>
        <p:origin x="-1476" y="-4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Бурцева Валерия" userId="72b93f1d58d1ac76" providerId="Windows Live" clId="Web-{19803A0F-E223-4F1F-8438-358EAA9A4202}"/>
    <pc:docChg chg="modSld">
      <pc:chgData name="Бурцева Валерия" userId="72b93f1d58d1ac76" providerId="Windows Live" clId="Web-{19803A0F-E223-4F1F-8438-358EAA9A4202}" dt="2022-04-22T07:11:07.445" v="20" actId="20577"/>
      <pc:docMkLst>
        <pc:docMk/>
      </pc:docMkLst>
      <pc:sldChg chg="modSp">
        <pc:chgData name="Бурцева Валерия" userId="72b93f1d58d1ac76" providerId="Windows Live" clId="Web-{19803A0F-E223-4F1F-8438-358EAA9A4202}" dt="2022-04-22T06:04:34.151" v="18" actId="1076"/>
        <pc:sldMkLst>
          <pc:docMk/>
          <pc:sldMk cId="3350836790" sldId="257"/>
        </pc:sldMkLst>
        <pc:spChg chg="mod">
          <ac:chgData name="Бурцева Валерия" userId="72b93f1d58d1ac76" providerId="Windows Live" clId="Web-{19803A0F-E223-4F1F-8438-358EAA9A4202}" dt="2022-04-22T06:04:34.151" v="18" actId="1076"/>
          <ac:spMkLst>
            <pc:docMk/>
            <pc:sldMk cId="3350836790" sldId="257"/>
            <ac:spMk id="3" creationId="{603BEAB3-22B6-4FE4-D363-15CE8ADC8D4B}"/>
          </ac:spMkLst>
        </pc:spChg>
      </pc:sldChg>
      <pc:sldChg chg="modSp">
        <pc:chgData name="Бурцева Валерия" userId="72b93f1d58d1ac76" providerId="Windows Live" clId="Web-{19803A0F-E223-4F1F-8438-358EAA9A4202}" dt="2022-04-22T06:03:58.119" v="7" actId="20577"/>
        <pc:sldMkLst>
          <pc:docMk/>
          <pc:sldMk cId="285298053" sldId="258"/>
        </pc:sldMkLst>
        <pc:spChg chg="mod">
          <ac:chgData name="Бурцева Валерия" userId="72b93f1d58d1ac76" providerId="Windows Live" clId="Web-{19803A0F-E223-4F1F-8438-358EAA9A4202}" dt="2022-04-22T06:03:58.119" v="7" actId="20577"/>
          <ac:spMkLst>
            <pc:docMk/>
            <pc:sldMk cId="285298053" sldId="258"/>
            <ac:spMk id="2" creationId="{19602C99-7FD4-3165-C9DC-0CEB5B43AC65}"/>
          </ac:spMkLst>
        </pc:spChg>
      </pc:sldChg>
      <pc:sldChg chg="modSp">
        <pc:chgData name="Бурцева Валерия" userId="72b93f1d58d1ac76" providerId="Windows Live" clId="Web-{19803A0F-E223-4F1F-8438-358EAA9A4202}" dt="2022-04-22T06:04:11.885" v="12" actId="14100"/>
        <pc:sldMkLst>
          <pc:docMk/>
          <pc:sldMk cId="4011050349" sldId="259"/>
        </pc:sldMkLst>
        <pc:spChg chg="mod">
          <ac:chgData name="Бурцева Валерия" userId="72b93f1d58d1ac76" providerId="Windows Live" clId="Web-{19803A0F-E223-4F1F-8438-358EAA9A4202}" dt="2022-04-22T06:04:11.885" v="12" actId="14100"/>
          <ac:spMkLst>
            <pc:docMk/>
            <pc:sldMk cId="4011050349" sldId="259"/>
            <ac:spMk id="2" creationId="{7BD3D9DA-1515-19CB-0ADD-492327D04F46}"/>
          </ac:spMkLst>
        </pc:spChg>
      </pc:sldChg>
      <pc:sldChg chg="modSp">
        <pc:chgData name="Бурцева Валерия" userId="72b93f1d58d1ac76" providerId="Windows Live" clId="Web-{19803A0F-E223-4F1F-8438-358EAA9A4202}" dt="2022-04-22T07:11:02.336" v="19" actId="20577"/>
        <pc:sldMkLst>
          <pc:docMk/>
          <pc:sldMk cId="3721262400" sldId="262"/>
        </pc:sldMkLst>
        <pc:spChg chg="mod">
          <ac:chgData name="Бурцева Валерия" userId="72b93f1d58d1ac76" providerId="Windows Live" clId="Web-{19803A0F-E223-4F1F-8438-358EAA9A4202}" dt="2022-04-22T07:11:02.336" v="19" actId="20577"/>
          <ac:spMkLst>
            <pc:docMk/>
            <pc:sldMk cId="3721262400" sldId="262"/>
            <ac:spMk id="2" creationId="{24002C61-DFC5-94FE-2E49-81A67C327E7B}"/>
          </ac:spMkLst>
        </pc:spChg>
      </pc:sldChg>
      <pc:sldChg chg="modSp">
        <pc:chgData name="Бурцева Валерия" userId="72b93f1d58d1ac76" providerId="Windows Live" clId="Web-{19803A0F-E223-4F1F-8438-358EAA9A4202}" dt="2022-04-22T07:11:07.445" v="20" actId="20577"/>
        <pc:sldMkLst>
          <pc:docMk/>
          <pc:sldMk cId="643696316" sldId="263"/>
        </pc:sldMkLst>
        <pc:spChg chg="mod">
          <ac:chgData name="Бурцева Валерия" userId="72b93f1d58d1ac76" providerId="Windows Live" clId="Web-{19803A0F-E223-4F1F-8438-358EAA9A4202}" dt="2022-04-22T07:11:07.445" v="20" actId="20577"/>
          <ac:spMkLst>
            <pc:docMk/>
            <pc:sldMk cId="643696316" sldId="263"/>
            <ac:spMk id="2" creationId="{72556DE5-402E-361A-BB17-D6F9145D3BDC}"/>
          </ac:spMkLst>
        </pc:spChg>
      </pc:sldChg>
    </pc:docChg>
  </pc:docChgLst>
  <pc:docChgLst>
    <pc:chgData name="Бурцева Валерия" userId="72b93f1d58d1ac76" providerId="Windows Live" clId="Web-{8B079F0E-D0F2-4229-93FE-5FB7BD9DE676}"/>
    <pc:docChg chg="addSld delSld">
      <pc:chgData name="Бурцева Валерия" userId="72b93f1d58d1ac76" providerId="Windows Live" clId="Web-{8B079F0E-D0F2-4229-93FE-5FB7BD9DE676}" dt="2022-04-21T08:56:40.487" v="1"/>
      <pc:docMkLst>
        <pc:docMk/>
      </pc:docMkLst>
      <pc:sldChg chg="new del">
        <pc:chgData name="Бурцева Валерия" userId="72b93f1d58d1ac76" providerId="Windows Live" clId="Web-{8B079F0E-D0F2-4229-93FE-5FB7BD9DE676}" dt="2022-04-21T08:56:40.487" v="1"/>
        <pc:sldMkLst>
          <pc:docMk/>
          <pc:sldMk cId="1858126800" sldId="268"/>
        </pc:sldMkLst>
      </pc:sldChg>
    </pc:docChg>
  </pc:docChgLst>
  <pc:docChgLst>
    <pc:chgData name="Бурцева Валерия" userId="72b93f1d58d1ac76" providerId="Windows Live" clId="Web-{6EE55B9B-4B13-4A58-AC9E-C942A45C9AD7}"/>
    <pc:docChg chg="modSld">
      <pc:chgData name="Бурцева Валерия" userId="72b93f1d58d1ac76" providerId="Windows Live" clId="Web-{6EE55B9B-4B13-4A58-AC9E-C942A45C9AD7}" dt="2022-04-22T05:57:13.303" v="182" actId="1076"/>
      <pc:docMkLst>
        <pc:docMk/>
      </pc:docMkLst>
      <pc:sldChg chg="modSp">
        <pc:chgData name="Бурцева Валерия" userId="72b93f1d58d1ac76" providerId="Windows Live" clId="Web-{6EE55B9B-4B13-4A58-AC9E-C942A45C9AD7}" dt="2022-04-22T05:28:35.958" v="42" actId="14100"/>
        <pc:sldMkLst>
          <pc:docMk/>
          <pc:sldMk cId="1351651579" sldId="256"/>
        </pc:sldMkLst>
        <pc:spChg chg="mod">
          <ac:chgData name="Бурцева Валерия" userId="72b93f1d58d1ac76" providerId="Windows Live" clId="Web-{6EE55B9B-4B13-4A58-AC9E-C942A45C9AD7}" dt="2022-04-22T05:28:35.958" v="42" actId="14100"/>
          <ac:spMkLst>
            <pc:docMk/>
            <pc:sldMk cId="1351651579" sldId="256"/>
            <ac:spMk id="2" creationId="{00000000-0000-0000-0000-000000000000}"/>
          </ac:spMkLst>
        </pc:spChg>
      </pc:sldChg>
      <pc:sldChg chg="modSp">
        <pc:chgData name="Бурцева Валерия" userId="72b93f1d58d1ac76" providerId="Windows Live" clId="Web-{6EE55B9B-4B13-4A58-AC9E-C942A45C9AD7}" dt="2022-04-22T05:42:32.349" v="85" actId="20577"/>
        <pc:sldMkLst>
          <pc:docMk/>
          <pc:sldMk cId="3350836790" sldId="257"/>
        </pc:sldMkLst>
        <pc:spChg chg="mod">
          <ac:chgData name="Бурцева Валерия" userId="72b93f1d58d1ac76" providerId="Windows Live" clId="Web-{6EE55B9B-4B13-4A58-AC9E-C942A45C9AD7}" dt="2022-04-22T05:42:32.349" v="85" actId="20577"/>
          <ac:spMkLst>
            <pc:docMk/>
            <pc:sldMk cId="3350836790" sldId="257"/>
            <ac:spMk id="3" creationId="{603BEAB3-22B6-4FE4-D363-15CE8ADC8D4B}"/>
          </ac:spMkLst>
        </pc:spChg>
      </pc:sldChg>
      <pc:sldChg chg="modSp">
        <pc:chgData name="Бурцева Валерия" userId="72b93f1d58d1ac76" providerId="Windows Live" clId="Web-{6EE55B9B-4B13-4A58-AC9E-C942A45C9AD7}" dt="2022-04-22T05:48:35.825" v="127" actId="20577"/>
        <pc:sldMkLst>
          <pc:docMk/>
          <pc:sldMk cId="285298053" sldId="258"/>
        </pc:sldMkLst>
        <pc:spChg chg="mod">
          <ac:chgData name="Бурцева Валерия" userId="72b93f1d58d1ac76" providerId="Windows Live" clId="Web-{6EE55B9B-4B13-4A58-AC9E-C942A45C9AD7}" dt="2022-04-22T05:48:35.825" v="127" actId="20577"/>
          <ac:spMkLst>
            <pc:docMk/>
            <pc:sldMk cId="285298053" sldId="258"/>
            <ac:spMk id="3" creationId="{E418CDA0-5E72-6F5B-1844-6E0B0BD3162E}"/>
          </ac:spMkLst>
        </pc:spChg>
      </pc:sldChg>
      <pc:sldChg chg="addSp modSp">
        <pc:chgData name="Бурцева Валерия" userId="72b93f1d58d1ac76" providerId="Windows Live" clId="Web-{6EE55B9B-4B13-4A58-AC9E-C942A45C9AD7}" dt="2022-04-22T05:56:20.271" v="180" actId="20577"/>
        <pc:sldMkLst>
          <pc:docMk/>
          <pc:sldMk cId="4011050349" sldId="259"/>
        </pc:sldMkLst>
        <pc:spChg chg="mod">
          <ac:chgData name="Бурцева Валерия" userId="72b93f1d58d1ac76" providerId="Windows Live" clId="Web-{6EE55B9B-4B13-4A58-AC9E-C942A45C9AD7}" dt="2022-04-22T05:40:07.674" v="59" actId="1076"/>
          <ac:spMkLst>
            <pc:docMk/>
            <pc:sldMk cId="4011050349" sldId="259"/>
            <ac:spMk id="2" creationId="{7BD3D9DA-1515-19CB-0ADD-492327D04F46}"/>
          </ac:spMkLst>
        </pc:spChg>
        <pc:spChg chg="mod">
          <ac:chgData name="Бурцева Валерия" userId="72b93f1d58d1ac76" providerId="Windows Live" clId="Web-{6EE55B9B-4B13-4A58-AC9E-C942A45C9AD7}" dt="2022-04-22T05:40:04.221" v="58" actId="1076"/>
          <ac:spMkLst>
            <pc:docMk/>
            <pc:sldMk cId="4011050349" sldId="259"/>
            <ac:spMk id="3" creationId="{77208776-31AA-3D4D-8175-2CFDAFFD820D}"/>
          </ac:spMkLst>
        </pc:spChg>
        <pc:spChg chg="add mod">
          <ac:chgData name="Бурцева Валерия" userId="72b93f1d58d1ac76" providerId="Windows Live" clId="Web-{6EE55B9B-4B13-4A58-AC9E-C942A45C9AD7}" dt="2022-04-22T05:56:20.271" v="180" actId="20577"/>
          <ac:spMkLst>
            <pc:docMk/>
            <pc:sldMk cId="4011050349" sldId="259"/>
            <ac:spMk id="4" creationId="{5CA94A43-F09B-8379-D1AF-45AEB4D1BA19}"/>
          </ac:spMkLst>
        </pc:spChg>
        <pc:spChg chg="add mod">
          <ac:chgData name="Бурцева Валерия" userId="72b93f1d58d1ac76" providerId="Windows Live" clId="Web-{6EE55B9B-4B13-4A58-AC9E-C942A45C9AD7}" dt="2022-04-22T05:48:19.277" v="125" actId="20577"/>
          <ac:spMkLst>
            <pc:docMk/>
            <pc:sldMk cId="4011050349" sldId="259"/>
            <ac:spMk id="5" creationId="{B4D56375-9D4C-6384-61E3-DD2D07C14C34}"/>
          </ac:spMkLst>
        </pc:spChg>
      </pc:sldChg>
      <pc:sldChg chg="modSp">
        <pc:chgData name="Бурцева Валерия" userId="72b93f1d58d1ac76" providerId="Windows Live" clId="Web-{6EE55B9B-4B13-4A58-AC9E-C942A45C9AD7}" dt="2022-04-22T05:47:47.714" v="122" actId="20577"/>
        <pc:sldMkLst>
          <pc:docMk/>
          <pc:sldMk cId="2678814072" sldId="260"/>
        </pc:sldMkLst>
        <pc:spChg chg="mod">
          <ac:chgData name="Бурцева Валерия" userId="72b93f1d58d1ac76" providerId="Windows Live" clId="Web-{6EE55B9B-4B13-4A58-AC9E-C942A45C9AD7}" dt="2022-04-22T05:47:10.229" v="113" actId="1076"/>
          <ac:spMkLst>
            <pc:docMk/>
            <pc:sldMk cId="2678814072" sldId="260"/>
            <ac:spMk id="2" creationId="{5E425126-6932-6ECD-79B5-E5D056FCB34F}"/>
          </ac:spMkLst>
        </pc:spChg>
        <pc:spChg chg="mod">
          <ac:chgData name="Бурцева Валерия" userId="72b93f1d58d1ac76" providerId="Windows Live" clId="Web-{6EE55B9B-4B13-4A58-AC9E-C942A45C9AD7}" dt="2022-04-22T05:47:47.714" v="122" actId="20577"/>
          <ac:spMkLst>
            <pc:docMk/>
            <pc:sldMk cId="2678814072" sldId="260"/>
            <ac:spMk id="3" creationId="{AE51DA62-904D-7AD7-D631-FC073C3CF4D1}"/>
          </ac:spMkLst>
        </pc:spChg>
      </pc:sldChg>
      <pc:sldChg chg="modSp">
        <pc:chgData name="Бурцева Валерия" userId="72b93f1d58d1ac76" providerId="Windows Live" clId="Web-{6EE55B9B-4B13-4A58-AC9E-C942A45C9AD7}" dt="2022-04-22T05:49:51.982" v="148" actId="1076"/>
        <pc:sldMkLst>
          <pc:docMk/>
          <pc:sldMk cId="4235389929" sldId="261"/>
        </pc:sldMkLst>
        <pc:spChg chg="mod">
          <ac:chgData name="Бурцева Валерия" userId="72b93f1d58d1ac76" providerId="Windows Live" clId="Web-{6EE55B9B-4B13-4A58-AC9E-C942A45C9AD7}" dt="2022-04-22T05:49:51.982" v="148" actId="1076"/>
          <ac:spMkLst>
            <pc:docMk/>
            <pc:sldMk cId="4235389929" sldId="261"/>
            <ac:spMk id="2" creationId="{B443FF52-E5B8-080C-5B34-A05CEF5009B0}"/>
          </ac:spMkLst>
        </pc:spChg>
        <pc:spChg chg="mod">
          <ac:chgData name="Бурцева Валерия" userId="72b93f1d58d1ac76" providerId="Windows Live" clId="Web-{6EE55B9B-4B13-4A58-AC9E-C942A45C9AD7}" dt="2022-04-22T05:49:47.107" v="147" actId="1076"/>
          <ac:spMkLst>
            <pc:docMk/>
            <pc:sldMk cId="4235389929" sldId="261"/>
            <ac:spMk id="3" creationId="{95AC1792-CCDD-FB8C-5C23-5B1E5BA017BE}"/>
          </ac:spMkLst>
        </pc:spChg>
      </pc:sldChg>
      <pc:sldChg chg="modSp">
        <pc:chgData name="Бурцева Валерия" userId="72b93f1d58d1ac76" providerId="Windows Live" clId="Web-{6EE55B9B-4B13-4A58-AC9E-C942A45C9AD7}" dt="2022-04-22T05:57:13.303" v="182" actId="1076"/>
        <pc:sldMkLst>
          <pc:docMk/>
          <pc:sldMk cId="3721262400" sldId="262"/>
        </pc:sldMkLst>
        <pc:spChg chg="mod">
          <ac:chgData name="Бурцева Валерия" userId="72b93f1d58d1ac76" providerId="Windows Live" clId="Web-{6EE55B9B-4B13-4A58-AC9E-C942A45C9AD7}" dt="2022-04-22T05:50:03.279" v="149" actId="1076"/>
          <ac:spMkLst>
            <pc:docMk/>
            <pc:sldMk cId="3721262400" sldId="262"/>
            <ac:spMk id="2" creationId="{24002C61-DFC5-94FE-2E49-81A67C327E7B}"/>
          </ac:spMkLst>
        </pc:spChg>
        <pc:spChg chg="mod">
          <ac:chgData name="Бурцева Валерия" userId="72b93f1d58d1ac76" providerId="Windows Live" clId="Web-{6EE55B9B-4B13-4A58-AC9E-C942A45C9AD7}" dt="2022-04-22T05:57:13.303" v="182" actId="1076"/>
          <ac:spMkLst>
            <pc:docMk/>
            <pc:sldMk cId="3721262400" sldId="262"/>
            <ac:spMk id="3" creationId="{5B0E3C5F-8D91-9FF5-DC41-F51E206FB2CC}"/>
          </ac:spMkLst>
        </pc:spChg>
      </pc:sldChg>
      <pc:sldChg chg="modSp">
        <pc:chgData name="Бурцева Валерия" userId="72b93f1d58d1ac76" providerId="Windows Live" clId="Web-{6EE55B9B-4B13-4A58-AC9E-C942A45C9AD7}" dt="2022-04-22T05:56:35.646" v="181" actId="1076"/>
        <pc:sldMkLst>
          <pc:docMk/>
          <pc:sldMk cId="596573766" sldId="264"/>
        </pc:sldMkLst>
        <pc:spChg chg="mod">
          <ac:chgData name="Бурцева Валерия" userId="72b93f1d58d1ac76" providerId="Windows Live" clId="Web-{6EE55B9B-4B13-4A58-AC9E-C942A45C9AD7}" dt="2022-04-22T05:56:35.646" v="181" actId="1076"/>
          <ac:spMkLst>
            <pc:docMk/>
            <pc:sldMk cId="596573766" sldId="264"/>
            <ac:spMk id="2" creationId="{1DAC2BEC-3E08-5D6E-8007-4EB2455C3676}"/>
          </ac:spMkLst>
        </pc:spChg>
        <pc:spChg chg="mod">
          <ac:chgData name="Бурцева Валерия" userId="72b93f1d58d1ac76" providerId="Windows Live" clId="Web-{6EE55B9B-4B13-4A58-AC9E-C942A45C9AD7}" dt="2022-04-22T05:54:52.800" v="178" actId="1076"/>
          <ac:spMkLst>
            <pc:docMk/>
            <pc:sldMk cId="596573766" sldId="264"/>
            <ac:spMk id="3" creationId="{630CBD9D-89D3-F90B-7438-863B99CB058A}"/>
          </ac:spMkLst>
        </pc:spChg>
      </pc:sldChg>
      <pc:sldChg chg="modSp">
        <pc:chgData name="Бурцева Валерия" userId="72b93f1d58d1ac76" providerId="Windows Live" clId="Web-{6EE55B9B-4B13-4A58-AC9E-C942A45C9AD7}" dt="2022-04-22T05:53:39.455" v="166" actId="1076"/>
        <pc:sldMkLst>
          <pc:docMk/>
          <pc:sldMk cId="3041870089" sldId="267"/>
        </pc:sldMkLst>
        <pc:spChg chg="mod">
          <ac:chgData name="Бурцева Валерия" userId="72b93f1d58d1ac76" providerId="Windows Live" clId="Web-{6EE55B9B-4B13-4A58-AC9E-C942A45C9AD7}" dt="2022-04-22T05:53:39.455" v="166" actId="1076"/>
          <ac:spMkLst>
            <pc:docMk/>
            <pc:sldMk cId="3041870089" sldId="267"/>
            <ac:spMk id="2" creationId="{F9384E78-2778-59E2-642D-D50A15C05A5A}"/>
          </ac:spMkLst>
        </pc:spChg>
      </pc:sldChg>
    </pc:docChg>
  </pc:docChgLst>
  <pc:docChgLst>
    <pc:chgData name="Бурцева Валерия" userId="72b93f1d58d1ac76" providerId="Windows Live" clId="Web-{03DEB310-4365-4A57-93D2-463D1FB36FD8}"/>
    <pc:docChg chg="addSld delSld modSld">
      <pc:chgData name="Бурцева Валерия" userId="72b93f1d58d1ac76" providerId="Windows Live" clId="Web-{03DEB310-4365-4A57-93D2-463D1FB36FD8}" dt="2022-04-20T09:32:59.641" v="433" actId="20577"/>
      <pc:docMkLst>
        <pc:docMk/>
      </pc:docMkLst>
      <pc:sldChg chg="addSp delSp modSp mod setBg setClrOvrMap">
        <pc:chgData name="Бурцева Валерия" userId="72b93f1d58d1ac76" providerId="Windows Live" clId="Web-{03DEB310-4365-4A57-93D2-463D1FB36FD8}" dt="2022-04-20T09:32:59.641" v="433" actId="20577"/>
        <pc:sldMkLst>
          <pc:docMk/>
          <pc:sldMk cId="1351651579" sldId="256"/>
        </pc:sldMkLst>
        <pc:spChg chg="mod">
          <ac:chgData name="Бурцева Валерия" userId="72b93f1d58d1ac76" providerId="Windows Live" clId="Web-{03DEB310-4365-4A57-93D2-463D1FB36FD8}" dt="2022-04-20T09:32:59.641" v="433" actId="20577"/>
          <ac:spMkLst>
            <pc:docMk/>
            <pc:sldMk cId="1351651579" sldId="256"/>
            <ac:spMk id="2" creationId="{00000000-0000-0000-0000-000000000000}"/>
          </ac:spMkLst>
        </pc:spChg>
        <pc:spChg chg="mod ord">
          <ac:chgData name="Бурцева Валерия" userId="72b93f1d58d1ac76" providerId="Windows Live" clId="Web-{03DEB310-4365-4A57-93D2-463D1FB36FD8}" dt="2022-04-20T09:32:54.235" v="432" actId="1076"/>
          <ac:spMkLst>
            <pc:docMk/>
            <pc:sldMk cId="1351651579" sldId="256"/>
            <ac:spMk id="3" creationId="{00000000-0000-0000-0000-000000000000}"/>
          </ac:spMkLst>
        </pc:spChg>
        <pc:spChg chg="add">
          <ac:chgData name="Бурцева Валерия" userId="72b93f1d58d1ac76" providerId="Windows Live" clId="Web-{03DEB310-4365-4A57-93D2-463D1FB36FD8}" dt="2022-04-20T09:32:05.531" v="425"/>
          <ac:spMkLst>
            <pc:docMk/>
            <pc:sldMk cId="1351651579" sldId="256"/>
            <ac:spMk id="6" creationId="{E49CC64F-7275-4E33-961B-0C5CDC439875}"/>
          </ac:spMkLst>
        </pc:spChg>
        <pc:spChg chg="add del">
          <ac:chgData name="Бурцева Валерия" userId="72b93f1d58d1ac76" providerId="Windows Live" clId="Web-{03DEB310-4365-4A57-93D2-463D1FB36FD8}" dt="2022-04-20T03:52:37.523" v="17"/>
          <ac:spMkLst>
            <pc:docMk/>
            <pc:sldMk cId="1351651579" sldId="256"/>
            <ac:spMk id="9" creationId="{F13C74B1-5B17-4795-BED0-7140497B445A}"/>
          </ac:spMkLst>
        </pc:spChg>
        <pc:spChg chg="add del">
          <ac:chgData name="Бурцева Валерия" userId="72b93f1d58d1ac76" providerId="Windows Live" clId="Web-{03DEB310-4365-4A57-93D2-463D1FB36FD8}" dt="2022-04-20T03:52:37.523" v="17"/>
          <ac:spMkLst>
            <pc:docMk/>
            <pc:sldMk cId="1351651579" sldId="256"/>
            <ac:spMk id="11" creationId="{D4974D33-8DC5-464E-8C6D-BE58F0669C17}"/>
          </ac:spMkLst>
        </pc:spChg>
        <pc:spChg chg="add del">
          <ac:chgData name="Бурцева Валерия" userId="72b93f1d58d1ac76" providerId="Windows Live" clId="Web-{03DEB310-4365-4A57-93D2-463D1FB36FD8}" dt="2022-04-20T03:52:48.461" v="19"/>
          <ac:spMkLst>
            <pc:docMk/>
            <pc:sldMk cId="1351651579" sldId="256"/>
            <ac:spMk id="13" creationId="{460B0EFB-53ED-4F35-B05D-F658EA021C65}"/>
          </ac:spMkLst>
        </pc:spChg>
        <pc:spChg chg="add del">
          <ac:chgData name="Бурцева Валерия" userId="72b93f1d58d1ac76" providerId="Windows Live" clId="Web-{03DEB310-4365-4A57-93D2-463D1FB36FD8}" dt="2022-04-20T03:52:48.461" v="19"/>
          <ac:spMkLst>
            <pc:docMk/>
            <pc:sldMk cId="1351651579" sldId="256"/>
            <ac:spMk id="14" creationId="{835EF3DD-7D43-4A27-8967-A92FD8CC9365}"/>
          </ac:spMkLst>
        </pc:spChg>
        <pc:spChg chg="add del">
          <ac:chgData name="Бурцева Валерия" userId="72b93f1d58d1ac76" providerId="Windows Live" clId="Web-{03DEB310-4365-4A57-93D2-463D1FB36FD8}" dt="2022-04-20T04:06:26.948" v="64"/>
          <ac:spMkLst>
            <pc:docMk/>
            <pc:sldMk cId="1351651579" sldId="256"/>
            <ac:spMk id="20" creationId="{55006F82-50D2-401C-BE85-FFEA1C1963DC}"/>
          </ac:spMkLst>
        </pc:spChg>
        <pc:spChg chg="add del">
          <ac:chgData name="Бурцева Валерия" userId="72b93f1d58d1ac76" providerId="Windows Live" clId="Web-{03DEB310-4365-4A57-93D2-463D1FB36FD8}" dt="2022-04-20T04:06:26.948" v="64"/>
          <ac:spMkLst>
            <pc:docMk/>
            <pc:sldMk cId="1351651579" sldId="256"/>
            <ac:spMk id="21" creationId="{4FCECCE4-3046-4A76-B4C0-767A6251C6EA}"/>
          </ac:spMkLst>
        </pc:spChg>
        <pc:spChg chg="add del">
          <ac:chgData name="Бурцева Валерия" userId="72b93f1d58d1ac76" providerId="Windows Live" clId="Web-{03DEB310-4365-4A57-93D2-463D1FB36FD8}" dt="2022-04-20T04:06:26.948" v="64"/>
          <ac:spMkLst>
            <pc:docMk/>
            <pc:sldMk cId="1351651579" sldId="256"/>
            <ac:spMk id="22" creationId="{32034F32-09B4-47B4-B550-1F1CE3D538CB}"/>
          </ac:spMkLst>
        </pc:spChg>
        <pc:spChg chg="add del">
          <ac:chgData name="Бурцева Валерия" userId="72b93f1d58d1ac76" providerId="Windows Live" clId="Web-{03DEB310-4365-4A57-93D2-463D1FB36FD8}" dt="2022-04-20T04:06:26.948" v="64"/>
          <ac:spMkLst>
            <pc:docMk/>
            <pc:sldMk cId="1351651579" sldId="256"/>
            <ac:spMk id="29" creationId="{096F20E2-F42F-4B71-8BC5-478533FE166C}"/>
          </ac:spMkLst>
        </pc:spChg>
        <pc:spChg chg="add del">
          <ac:chgData name="Бурцева Валерия" userId="72b93f1d58d1ac76" providerId="Windows Live" clId="Web-{03DEB310-4365-4A57-93D2-463D1FB36FD8}" dt="2022-04-20T04:16:33.448" v="139"/>
          <ac:spMkLst>
            <pc:docMk/>
            <pc:sldMk cId="1351651579" sldId="256"/>
            <ac:spMk id="46" creationId="{7D9D36D6-2AC5-46A1-A849-4C82D5264A3A}"/>
          </ac:spMkLst>
        </pc:spChg>
        <pc:grpChg chg="add del">
          <ac:chgData name="Бурцева Валерия" userId="72b93f1d58d1ac76" providerId="Windows Live" clId="Web-{03DEB310-4365-4A57-93D2-463D1FB36FD8}" dt="2022-04-20T04:06:26.948" v="64"/>
          <ac:grpSpMkLst>
            <pc:docMk/>
            <pc:sldMk cId="1351651579" sldId="256"/>
            <ac:grpSpMk id="23" creationId="{D6F309B0-04E5-4883-9605-1364452C68CF}"/>
          </ac:grpSpMkLst>
        </pc:grpChg>
        <pc:grpChg chg="add del">
          <ac:chgData name="Бурцева Валерия" userId="72b93f1d58d1ac76" providerId="Windows Live" clId="Web-{03DEB310-4365-4A57-93D2-463D1FB36FD8}" dt="2022-04-20T04:06:26.948" v="64"/>
          <ac:grpSpMkLst>
            <pc:docMk/>
            <pc:sldMk cId="1351651579" sldId="256"/>
            <ac:grpSpMk id="28" creationId="{DE281959-4C2A-43BA-8C83-11E748D31C16}"/>
          </ac:grpSpMkLst>
        </pc:grpChg>
        <pc:grpChg chg="add del">
          <ac:chgData name="Бурцева Валерия" userId="72b93f1d58d1ac76" providerId="Windows Live" clId="Web-{03DEB310-4365-4A57-93D2-463D1FB36FD8}" dt="2022-04-20T04:06:26.948" v="64"/>
          <ac:grpSpMkLst>
            <pc:docMk/>
            <pc:sldMk cId="1351651579" sldId="256"/>
            <ac:grpSpMk id="31" creationId="{34039184-A11C-46AE-854D-8B229443609D}"/>
          </ac:grpSpMkLst>
        </pc:grpChg>
        <pc:grpChg chg="add del">
          <ac:chgData name="Бурцева Валерия" userId="72b93f1d58d1ac76" providerId="Windows Live" clId="Web-{03DEB310-4365-4A57-93D2-463D1FB36FD8}" dt="2022-04-20T04:06:26.948" v="64"/>
          <ac:grpSpMkLst>
            <pc:docMk/>
            <pc:sldMk cId="1351651579" sldId="256"/>
            <ac:grpSpMk id="37" creationId="{2219C598-7B69-490E-97B6-4E4DC4964FCA}"/>
          </ac:grpSpMkLst>
        </pc:grpChg>
        <pc:picChg chg="add mod ord">
          <ac:chgData name="Бурцева Валерия" userId="72b93f1d58d1ac76" providerId="Windows Live" clId="Web-{03DEB310-4365-4A57-93D2-463D1FB36FD8}" dt="2022-04-20T09:32:05.531" v="425"/>
          <ac:picMkLst>
            <pc:docMk/>
            <pc:sldMk cId="1351651579" sldId="256"/>
            <ac:picMk id="4" creationId="{AFD1E4E7-B5B6-6DB1-8F82-513848116C30}"/>
          </ac:picMkLst>
        </pc:picChg>
      </pc:sldChg>
      <pc:sldChg chg="addSp delSp modSp new mod setBg">
        <pc:chgData name="Бурцева Валерия" userId="72b93f1d58d1ac76" providerId="Windows Live" clId="Web-{03DEB310-4365-4A57-93D2-463D1FB36FD8}" dt="2022-04-20T09:31:38.608" v="424" actId="20577"/>
        <pc:sldMkLst>
          <pc:docMk/>
          <pc:sldMk cId="3350836790" sldId="257"/>
        </pc:sldMkLst>
        <pc:spChg chg="mod ord">
          <ac:chgData name="Бурцева Валерия" userId="72b93f1d58d1ac76" providerId="Windows Live" clId="Web-{03DEB310-4365-4A57-93D2-463D1FB36FD8}" dt="2022-04-20T09:31:18.202" v="419"/>
          <ac:spMkLst>
            <pc:docMk/>
            <pc:sldMk cId="3350836790" sldId="257"/>
            <ac:spMk id="2" creationId="{64DC4711-A246-EEF3-E1B7-513DE333F9E7}"/>
          </ac:spMkLst>
        </pc:spChg>
        <pc:spChg chg="mod ord">
          <ac:chgData name="Бурцева Валерия" userId="72b93f1d58d1ac76" providerId="Windows Live" clId="Web-{03DEB310-4365-4A57-93D2-463D1FB36FD8}" dt="2022-04-20T09:31:38.608" v="424" actId="20577"/>
          <ac:spMkLst>
            <pc:docMk/>
            <pc:sldMk cId="3350836790" sldId="257"/>
            <ac:spMk id="3" creationId="{603BEAB3-22B6-4FE4-D363-15CE8ADC8D4B}"/>
          </ac:spMkLst>
        </pc:spChg>
        <pc:spChg chg="add del">
          <ac:chgData name="Бурцева Валерия" userId="72b93f1d58d1ac76" providerId="Windows Live" clId="Web-{03DEB310-4365-4A57-93D2-463D1FB36FD8}" dt="2022-04-20T03:59:51.455" v="32"/>
          <ac:spMkLst>
            <pc:docMk/>
            <pc:sldMk cId="3350836790" sldId="257"/>
            <ac:spMk id="8" creationId="{C7FA33FF-088D-4F16-95A2-2C64D353DEA8}"/>
          </ac:spMkLst>
        </pc:spChg>
        <pc:spChg chg="add del">
          <ac:chgData name="Бурцева Валерия" userId="72b93f1d58d1ac76" providerId="Windows Live" clId="Web-{03DEB310-4365-4A57-93D2-463D1FB36FD8}" dt="2022-04-20T03:59:51.455" v="32"/>
          <ac:spMkLst>
            <pc:docMk/>
            <pc:sldMk cId="3350836790" sldId="257"/>
            <ac:spMk id="10" creationId="{A376EFB1-01CF-419F-ABF1-2AF02BBFCBD1}"/>
          </ac:spMkLst>
        </pc:spChg>
        <pc:spChg chg="add del">
          <ac:chgData name="Бурцева Валерия" userId="72b93f1d58d1ac76" providerId="Windows Live" clId="Web-{03DEB310-4365-4A57-93D2-463D1FB36FD8}" dt="2022-04-20T03:59:51.455" v="32"/>
          <ac:spMkLst>
            <pc:docMk/>
            <pc:sldMk cId="3350836790" sldId="257"/>
            <ac:spMk id="12" creationId="{FF9DEA15-78BD-4750-AA18-B9F28A6D5AB8}"/>
          </ac:spMkLst>
        </pc:spChg>
        <pc:spChg chg="add del">
          <ac:chgData name="Бурцева Валерия" userId="72b93f1d58d1ac76" providerId="Windows Live" clId="Web-{03DEB310-4365-4A57-93D2-463D1FB36FD8}" dt="2022-04-20T04:01:48.020" v="43"/>
          <ac:spMkLst>
            <pc:docMk/>
            <pc:sldMk cId="3350836790" sldId="257"/>
            <ac:spMk id="17" creationId="{4038CB10-1F5C-4D54-9DF7-12586DE5B007}"/>
          </ac:spMkLst>
        </pc:spChg>
        <pc:spChg chg="add del">
          <ac:chgData name="Бурцева Валерия" userId="72b93f1d58d1ac76" providerId="Windows Live" clId="Web-{03DEB310-4365-4A57-93D2-463D1FB36FD8}" dt="2022-04-20T04:01:48.020" v="43"/>
          <ac:spMkLst>
            <pc:docMk/>
            <pc:sldMk cId="3350836790" sldId="257"/>
            <ac:spMk id="19" creationId="{73ED6512-6858-4552-B699-9A97FE9A4EA2}"/>
          </ac:spMkLst>
        </pc:spChg>
        <pc:spChg chg="add del">
          <ac:chgData name="Бурцева Валерия" userId="72b93f1d58d1ac76" providerId="Windows Live" clId="Web-{03DEB310-4365-4A57-93D2-463D1FB36FD8}" dt="2022-04-20T04:05:52.291" v="59"/>
          <ac:spMkLst>
            <pc:docMk/>
            <pc:sldMk cId="3350836790" sldId="257"/>
            <ac:spMk id="24" creationId="{55C01129-3453-464D-A870-ED71C6E89D60}"/>
          </ac:spMkLst>
        </pc:spChg>
        <pc:spChg chg="add del">
          <ac:chgData name="Бурцева Валерия" userId="72b93f1d58d1ac76" providerId="Windows Live" clId="Web-{03DEB310-4365-4A57-93D2-463D1FB36FD8}" dt="2022-04-20T04:05:52.291" v="59"/>
          <ac:spMkLst>
            <pc:docMk/>
            <pc:sldMk cId="3350836790" sldId="257"/>
            <ac:spMk id="26" creationId="{9D2781A6-5C82-4764-B489-F9A599C0A7EB}"/>
          </ac:spMkLst>
        </pc:spChg>
        <pc:spChg chg="add del">
          <ac:chgData name="Бурцева Валерия" userId="72b93f1d58d1ac76" providerId="Windows Live" clId="Web-{03DEB310-4365-4A57-93D2-463D1FB36FD8}" dt="2022-04-20T04:07:49.184" v="73"/>
          <ac:spMkLst>
            <pc:docMk/>
            <pc:sldMk cId="3350836790" sldId="257"/>
            <ac:spMk id="31" creationId="{55C01129-3453-464D-A870-ED71C6E89D60}"/>
          </ac:spMkLst>
        </pc:spChg>
        <pc:spChg chg="add del">
          <ac:chgData name="Бурцева Валерия" userId="72b93f1d58d1ac76" providerId="Windows Live" clId="Web-{03DEB310-4365-4A57-93D2-463D1FB36FD8}" dt="2022-04-20T04:07:49.184" v="73"/>
          <ac:spMkLst>
            <pc:docMk/>
            <pc:sldMk cId="3350836790" sldId="257"/>
            <ac:spMk id="33" creationId="{9D2781A6-5C82-4764-B489-F9A599C0A7EB}"/>
          </ac:spMkLst>
        </pc:spChg>
        <pc:spChg chg="add del">
          <ac:chgData name="Бурцева Валерия" userId="72b93f1d58d1ac76" providerId="Windows Live" clId="Web-{03DEB310-4365-4A57-93D2-463D1FB36FD8}" dt="2022-04-20T04:12:30.127" v="111"/>
          <ac:spMkLst>
            <pc:docMk/>
            <pc:sldMk cId="3350836790" sldId="257"/>
            <ac:spMk id="38" creationId="{55C01129-3453-464D-A870-ED71C6E89D60}"/>
          </ac:spMkLst>
        </pc:spChg>
        <pc:spChg chg="add del">
          <ac:chgData name="Бурцева Валерия" userId="72b93f1d58d1ac76" providerId="Windows Live" clId="Web-{03DEB310-4365-4A57-93D2-463D1FB36FD8}" dt="2022-04-20T04:12:30.127" v="111"/>
          <ac:spMkLst>
            <pc:docMk/>
            <pc:sldMk cId="3350836790" sldId="257"/>
            <ac:spMk id="40" creationId="{9D2781A6-5C82-4764-B489-F9A599C0A7EB}"/>
          </ac:spMkLst>
        </pc:spChg>
        <pc:spChg chg="add del">
          <ac:chgData name="Бурцева Валерия" userId="72b93f1d58d1ac76" providerId="Windows Live" clId="Web-{03DEB310-4365-4A57-93D2-463D1FB36FD8}" dt="2022-04-20T04:12:30.127" v="110"/>
          <ac:spMkLst>
            <pc:docMk/>
            <pc:sldMk cId="3350836790" sldId="257"/>
            <ac:spMk id="45" creationId="{55C01129-3453-464D-A870-ED71C6E89D60}"/>
          </ac:spMkLst>
        </pc:spChg>
        <pc:spChg chg="add del">
          <ac:chgData name="Бурцева Валерия" userId="72b93f1d58d1ac76" providerId="Windows Live" clId="Web-{03DEB310-4365-4A57-93D2-463D1FB36FD8}" dt="2022-04-20T04:12:30.127" v="110"/>
          <ac:spMkLst>
            <pc:docMk/>
            <pc:sldMk cId="3350836790" sldId="257"/>
            <ac:spMk id="47" creationId="{9D2781A6-5C82-4764-B489-F9A599C0A7EB}"/>
          </ac:spMkLst>
        </pc:spChg>
        <pc:spChg chg="add del">
          <ac:chgData name="Бурцева Валерия" userId="72b93f1d58d1ac76" providerId="Windows Live" clId="Web-{03DEB310-4365-4A57-93D2-463D1FB36FD8}" dt="2022-04-20T04:15:22.337" v="132"/>
          <ac:spMkLst>
            <pc:docMk/>
            <pc:sldMk cId="3350836790" sldId="257"/>
            <ac:spMk id="49" creationId="{21AC6A30-4F22-4C0F-B278-19C5B8A80C55}"/>
          </ac:spMkLst>
        </pc:spChg>
        <pc:spChg chg="add del">
          <ac:chgData name="Бурцева Валерия" userId="72b93f1d58d1ac76" providerId="Windows Live" clId="Web-{03DEB310-4365-4A57-93D2-463D1FB36FD8}" dt="2022-04-20T04:15:22.337" v="132"/>
          <ac:spMkLst>
            <pc:docMk/>
            <pc:sldMk cId="3350836790" sldId="257"/>
            <ac:spMk id="50" creationId="{BB4335AD-65B1-44E4-90AF-264024FE4BD2}"/>
          </ac:spMkLst>
        </pc:spChg>
        <pc:spChg chg="add del">
          <ac:chgData name="Бурцева Валерия" userId="72b93f1d58d1ac76" providerId="Windows Live" clId="Web-{03DEB310-4365-4A57-93D2-463D1FB36FD8}" dt="2022-04-20T04:58:35.322" v="256"/>
          <ac:spMkLst>
            <pc:docMk/>
            <pc:sldMk cId="3350836790" sldId="257"/>
            <ac:spMk id="55" creationId="{55C01129-3453-464D-A870-ED71C6E89D60}"/>
          </ac:spMkLst>
        </pc:spChg>
        <pc:spChg chg="add del">
          <ac:chgData name="Бурцева Валерия" userId="72b93f1d58d1ac76" providerId="Windows Live" clId="Web-{03DEB310-4365-4A57-93D2-463D1FB36FD8}" dt="2022-04-20T04:58:35.322" v="256"/>
          <ac:spMkLst>
            <pc:docMk/>
            <pc:sldMk cId="3350836790" sldId="257"/>
            <ac:spMk id="57" creationId="{9D2781A6-5C82-4764-B489-F9A599C0A7EB}"/>
          </ac:spMkLst>
        </pc:spChg>
        <pc:spChg chg="add del">
          <ac:chgData name="Бурцева Валерия" userId="72b93f1d58d1ac76" providerId="Windows Live" clId="Web-{03DEB310-4365-4A57-93D2-463D1FB36FD8}" dt="2022-04-20T09:31:18.202" v="419"/>
          <ac:spMkLst>
            <pc:docMk/>
            <pc:sldMk cId="3350836790" sldId="257"/>
            <ac:spMk id="62" creationId="{72D05657-94EE-4B2D-BC1B-A1D065063658}"/>
          </ac:spMkLst>
        </pc:spChg>
        <pc:spChg chg="add del">
          <ac:chgData name="Бурцева Валерия" userId="72b93f1d58d1ac76" providerId="Windows Live" clId="Web-{03DEB310-4365-4A57-93D2-463D1FB36FD8}" dt="2022-04-20T09:31:18.202" v="419"/>
          <ac:spMkLst>
            <pc:docMk/>
            <pc:sldMk cId="3350836790" sldId="257"/>
            <ac:spMk id="64" creationId="{7586665A-47B3-4AEE-BC94-15D89FF706B3}"/>
          </ac:spMkLst>
        </pc:spChg>
        <pc:spChg chg="add">
          <ac:chgData name="Бурцева Валерия" userId="72b93f1d58d1ac76" providerId="Windows Live" clId="Web-{03DEB310-4365-4A57-93D2-463D1FB36FD8}" dt="2022-04-20T09:31:18.202" v="419"/>
          <ac:spMkLst>
            <pc:docMk/>
            <pc:sldMk cId="3350836790" sldId="257"/>
            <ac:spMk id="69" creationId="{55C01129-3453-464D-A870-ED71C6E89D60}"/>
          </ac:spMkLst>
        </pc:spChg>
        <pc:spChg chg="add">
          <ac:chgData name="Бурцева Валерия" userId="72b93f1d58d1ac76" providerId="Windows Live" clId="Web-{03DEB310-4365-4A57-93D2-463D1FB36FD8}" dt="2022-04-20T09:31:18.202" v="419"/>
          <ac:spMkLst>
            <pc:docMk/>
            <pc:sldMk cId="3350836790" sldId="257"/>
            <ac:spMk id="71" creationId="{9D2781A6-5C82-4764-B489-F9A599C0A7EB}"/>
          </ac:spMkLst>
        </pc:spChg>
        <pc:picChg chg="add mod ord">
          <ac:chgData name="Бурцева Валерия" userId="72b93f1d58d1ac76" providerId="Windows Live" clId="Web-{03DEB310-4365-4A57-93D2-463D1FB36FD8}" dt="2022-04-20T09:31:18.202" v="419"/>
          <ac:picMkLst>
            <pc:docMk/>
            <pc:sldMk cId="3350836790" sldId="257"/>
            <ac:picMk id="4" creationId="{A77ACBB2-947D-60B8-6863-71262F643BEA}"/>
          </ac:picMkLst>
        </pc:picChg>
        <pc:picChg chg="add mod ord">
          <ac:chgData name="Бурцева Валерия" userId="72b93f1d58d1ac76" providerId="Windows Live" clId="Web-{03DEB310-4365-4A57-93D2-463D1FB36FD8}" dt="2022-04-20T09:31:18.202" v="419"/>
          <ac:picMkLst>
            <pc:docMk/>
            <pc:sldMk cId="3350836790" sldId="257"/>
            <ac:picMk id="5" creationId="{37269F0C-FD64-776A-62DB-25D46D76FD56}"/>
          </ac:picMkLst>
        </pc:picChg>
      </pc:sldChg>
      <pc:sldChg chg="addSp delSp modSp new mod setBg setClrOvrMap">
        <pc:chgData name="Бурцева Валерия" userId="72b93f1d58d1ac76" providerId="Windows Live" clId="Web-{03DEB310-4365-4A57-93D2-463D1FB36FD8}" dt="2022-04-20T09:29:56.887" v="417" actId="1076"/>
        <pc:sldMkLst>
          <pc:docMk/>
          <pc:sldMk cId="285298053" sldId="258"/>
        </pc:sldMkLst>
        <pc:spChg chg="mod ord">
          <ac:chgData name="Бурцева Валерия" userId="72b93f1d58d1ac76" providerId="Windows Live" clId="Web-{03DEB310-4365-4A57-93D2-463D1FB36FD8}" dt="2022-04-20T09:29:24.793" v="410"/>
          <ac:spMkLst>
            <pc:docMk/>
            <pc:sldMk cId="285298053" sldId="258"/>
            <ac:spMk id="2" creationId="{19602C99-7FD4-3165-C9DC-0CEB5B43AC65}"/>
          </ac:spMkLst>
        </pc:spChg>
        <pc:spChg chg="mod ord">
          <ac:chgData name="Бурцева Валерия" userId="72b93f1d58d1ac76" providerId="Windows Live" clId="Web-{03DEB310-4365-4A57-93D2-463D1FB36FD8}" dt="2022-04-20T09:29:56.887" v="417" actId="1076"/>
          <ac:spMkLst>
            <pc:docMk/>
            <pc:sldMk cId="285298053" sldId="258"/>
            <ac:spMk id="3" creationId="{E418CDA0-5E72-6F5B-1844-6E0B0BD3162E}"/>
          </ac:spMkLst>
        </pc:spChg>
        <pc:spChg chg="add mod ord">
          <ac:chgData name="Бурцева Валерия" userId="72b93f1d58d1ac76" providerId="Windows Live" clId="Web-{03DEB310-4365-4A57-93D2-463D1FB36FD8}" dt="2022-04-20T04:27:14.719" v="198"/>
          <ac:spMkLst>
            <pc:docMk/>
            <pc:sldMk cId="285298053" sldId="258"/>
            <ac:spMk id="8" creationId="{04CD5F87-91DC-F9E9-748E-0E5E7B308DDF}"/>
          </ac:spMkLst>
        </pc:spChg>
        <pc:spChg chg="add del">
          <ac:chgData name="Бурцева Валерия" userId="72b93f1d58d1ac76" providerId="Windows Live" clId="Web-{03DEB310-4365-4A57-93D2-463D1FB36FD8}" dt="2022-04-20T04:11:55.080" v="101"/>
          <ac:spMkLst>
            <pc:docMk/>
            <pc:sldMk cId="285298053" sldId="258"/>
            <ac:spMk id="10" creationId="{55C01129-3453-464D-A870-ED71C6E89D60}"/>
          </ac:spMkLst>
        </pc:spChg>
        <pc:spChg chg="add del">
          <ac:chgData name="Бурцева Валерия" userId="72b93f1d58d1ac76" providerId="Windows Live" clId="Web-{03DEB310-4365-4A57-93D2-463D1FB36FD8}" dt="2022-04-20T04:11:55.080" v="101"/>
          <ac:spMkLst>
            <pc:docMk/>
            <pc:sldMk cId="285298053" sldId="258"/>
            <ac:spMk id="12" creationId="{9D2781A6-5C82-4764-B489-F9A599C0A7EB}"/>
          </ac:spMkLst>
        </pc:spChg>
        <pc:spChg chg="add del">
          <ac:chgData name="Бурцева Валерия" userId="72b93f1d58d1ac76" providerId="Windows Live" clId="Web-{03DEB310-4365-4A57-93D2-463D1FB36FD8}" dt="2022-04-20T04:13:10.222" v="116"/>
          <ac:spMkLst>
            <pc:docMk/>
            <pc:sldMk cId="285298053" sldId="258"/>
            <ac:spMk id="17" creationId="{55C01129-3453-464D-A870-ED71C6E89D60}"/>
          </ac:spMkLst>
        </pc:spChg>
        <pc:spChg chg="add del">
          <ac:chgData name="Бурцева Валерия" userId="72b93f1d58d1ac76" providerId="Windows Live" clId="Web-{03DEB310-4365-4A57-93D2-463D1FB36FD8}" dt="2022-04-20T04:13:10.222" v="116"/>
          <ac:spMkLst>
            <pc:docMk/>
            <pc:sldMk cId="285298053" sldId="258"/>
            <ac:spMk id="19" creationId="{9D2781A6-5C82-4764-B489-F9A599C0A7EB}"/>
          </ac:spMkLst>
        </pc:spChg>
        <pc:spChg chg="add del">
          <ac:chgData name="Бурцева Валерия" userId="72b93f1d58d1ac76" providerId="Windows Live" clId="Web-{03DEB310-4365-4A57-93D2-463D1FB36FD8}" dt="2022-04-20T04:13:44.848" v="120"/>
          <ac:spMkLst>
            <pc:docMk/>
            <pc:sldMk cId="285298053" sldId="258"/>
            <ac:spMk id="24" creationId="{21AC6A30-4F22-4C0F-B278-19C5B8A80C55}"/>
          </ac:spMkLst>
        </pc:spChg>
        <pc:spChg chg="add del">
          <ac:chgData name="Бурцева Валерия" userId="72b93f1d58d1ac76" providerId="Windows Live" clId="Web-{03DEB310-4365-4A57-93D2-463D1FB36FD8}" dt="2022-04-20T04:13:44.848" v="120"/>
          <ac:spMkLst>
            <pc:docMk/>
            <pc:sldMk cId="285298053" sldId="258"/>
            <ac:spMk id="26" creationId="{BB4335AD-65B1-44E4-90AF-264024FE4BD2}"/>
          </ac:spMkLst>
        </pc:spChg>
        <pc:spChg chg="add del">
          <ac:chgData name="Бурцева Валерия" userId="72b93f1d58d1ac76" providerId="Windows Live" clId="Web-{03DEB310-4365-4A57-93D2-463D1FB36FD8}" dt="2022-04-20T04:27:14.719" v="198"/>
          <ac:spMkLst>
            <pc:docMk/>
            <pc:sldMk cId="285298053" sldId="258"/>
            <ac:spMk id="31" creationId="{55C01129-3453-464D-A870-ED71C6E89D60}"/>
          </ac:spMkLst>
        </pc:spChg>
        <pc:spChg chg="add del">
          <ac:chgData name="Бурцева Валерия" userId="72b93f1d58d1ac76" providerId="Windows Live" clId="Web-{03DEB310-4365-4A57-93D2-463D1FB36FD8}" dt="2022-04-20T04:27:14.719" v="198"/>
          <ac:spMkLst>
            <pc:docMk/>
            <pc:sldMk cId="285298053" sldId="258"/>
            <ac:spMk id="33" creationId="{9D2781A6-5C82-4764-B489-F9A599C0A7EB}"/>
          </ac:spMkLst>
        </pc:spChg>
        <pc:spChg chg="add del">
          <ac:chgData name="Бурцева Валерия" userId="72b93f1d58d1ac76" providerId="Windows Live" clId="Web-{03DEB310-4365-4A57-93D2-463D1FB36FD8}" dt="2022-04-20T04:43:40.006" v="228"/>
          <ac:spMkLst>
            <pc:docMk/>
            <pc:sldMk cId="285298053" sldId="258"/>
            <ac:spMk id="38" creationId="{09C509D2-0C1A-47B8-89C1-D3AB17D45256}"/>
          </ac:spMkLst>
        </pc:spChg>
        <pc:spChg chg="add del">
          <ac:chgData name="Бурцева Валерия" userId="72b93f1d58d1ac76" providerId="Windows Live" clId="Web-{03DEB310-4365-4A57-93D2-463D1FB36FD8}" dt="2022-04-20T09:29:24.793" v="410"/>
          <ac:spMkLst>
            <pc:docMk/>
            <pc:sldMk cId="285298053" sldId="258"/>
            <ac:spMk id="43" creationId="{ADC09A0A-5EF7-45F4-B8EE-54903540B378}"/>
          </ac:spMkLst>
        </pc:spChg>
        <pc:spChg chg="add">
          <ac:chgData name="Бурцева Валерия" userId="72b93f1d58d1ac76" providerId="Windows Live" clId="Web-{03DEB310-4365-4A57-93D2-463D1FB36FD8}" dt="2022-04-20T09:29:24.793" v="410"/>
          <ac:spMkLst>
            <pc:docMk/>
            <pc:sldMk cId="285298053" sldId="258"/>
            <ac:spMk id="48" creationId="{ED4D6CE2-C4FB-4B4D-991A-84C9705CD762}"/>
          </ac:spMkLst>
        </pc:spChg>
        <pc:picChg chg="add del mod">
          <ac:chgData name="Бурцева Валерия" userId="72b93f1d58d1ac76" providerId="Windows Live" clId="Web-{03DEB310-4365-4A57-93D2-463D1FB36FD8}" dt="2022-04-20T04:10:33.578" v="95"/>
          <ac:picMkLst>
            <pc:docMk/>
            <pc:sldMk cId="285298053" sldId="258"/>
            <ac:picMk id="4" creationId="{BFD01E00-5CE2-DA3C-7523-B8C306E898A5}"/>
          </ac:picMkLst>
        </pc:picChg>
        <pc:picChg chg="add del mod">
          <ac:chgData name="Бурцева Валерия" userId="72b93f1d58d1ac76" providerId="Windows Live" clId="Web-{03DEB310-4365-4A57-93D2-463D1FB36FD8}" dt="2022-04-20T04:10:35.891" v="96"/>
          <ac:picMkLst>
            <pc:docMk/>
            <pc:sldMk cId="285298053" sldId="258"/>
            <ac:picMk id="5" creationId="{2FA47142-24A3-F0FE-EB5A-8DE8E51B3347}"/>
          </ac:picMkLst>
        </pc:picChg>
        <pc:picChg chg="add mod ord">
          <ac:chgData name="Бурцева Валерия" userId="72b93f1d58d1ac76" providerId="Windows Live" clId="Web-{03DEB310-4365-4A57-93D2-463D1FB36FD8}" dt="2022-04-20T09:29:24.793" v="410"/>
          <ac:picMkLst>
            <pc:docMk/>
            <pc:sldMk cId="285298053" sldId="258"/>
            <ac:picMk id="6" creationId="{156C5826-D951-C84A-DC34-16C59175493E}"/>
          </ac:picMkLst>
        </pc:picChg>
        <pc:picChg chg="add mod ord">
          <ac:chgData name="Бурцева Валерия" userId="72b93f1d58d1ac76" providerId="Windows Live" clId="Web-{03DEB310-4365-4A57-93D2-463D1FB36FD8}" dt="2022-04-20T09:29:24.793" v="410"/>
          <ac:picMkLst>
            <pc:docMk/>
            <pc:sldMk cId="285298053" sldId="258"/>
            <ac:picMk id="7" creationId="{3F0DE724-B819-2C87-D6F7-1526731E9FB7}"/>
          </ac:picMkLst>
        </pc:picChg>
        <pc:picChg chg="add del mod">
          <ac:chgData name="Бурцева Валерия" userId="72b93f1d58d1ac76" providerId="Windows Live" clId="Web-{03DEB310-4365-4A57-93D2-463D1FB36FD8}" dt="2022-04-20T04:43:22.381" v="225"/>
          <ac:picMkLst>
            <pc:docMk/>
            <pc:sldMk cId="285298053" sldId="258"/>
            <ac:picMk id="9" creationId="{5C1B724C-A41C-2059-9053-847653544612}"/>
          </ac:picMkLst>
        </pc:picChg>
        <pc:picChg chg="add mod ord">
          <ac:chgData name="Бурцева Валерия" userId="72b93f1d58d1ac76" providerId="Windows Live" clId="Web-{03DEB310-4365-4A57-93D2-463D1FB36FD8}" dt="2022-04-20T09:29:24.793" v="410"/>
          <ac:picMkLst>
            <pc:docMk/>
            <pc:sldMk cId="285298053" sldId="258"/>
            <ac:picMk id="11" creationId="{72FC2C2B-C252-4C59-FCBA-3C9FAB310A1A}"/>
          </ac:picMkLst>
        </pc:picChg>
        <pc:cxnChg chg="add">
          <ac:chgData name="Бурцева Валерия" userId="72b93f1d58d1ac76" providerId="Windows Live" clId="Web-{03DEB310-4365-4A57-93D2-463D1FB36FD8}" dt="2022-04-20T09:29:24.793" v="410"/>
          <ac:cxnSpMkLst>
            <pc:docMk/>
            <pc:sldMk cId="285298053" sldId="258"/>
            <ac:cxnSpMk id="50" creationId="{11A9DAB5-E11B-41CA-85F3-20711F79027B}"/>
          </ac:cxnSpMkLst>
        </pc:cxnChg>
      </pc:sldChg>
      <pc:sldChg chg="addSp delSp modSp new mod setBg setClrOvrMap">
        <pc:chgData name="Бурцева Валерия" userId="72b93f1d58d1ac76" providerId="Windows Live" clId="Web-{03DEB310-4365-4A57-93D2-463D1FB36FD8}" dt="2022-04-20T09:30:41.185" v="418" actId="20577"/>
        <pc:sldMkLst>
          <pc:docMk/>
          <pc:sldMk cId="4011050349" sldId="259"/>
        </pc:sldMkLst>
        <pc:spChg chg="mod">
          <ac:chgData name="Бурцева Валерия" userId="72b93f1d58d1ac76" providerId="Windows Live" clId="Web-{03DEB310-4365-4A57-93D2-463D1FB36FD8}" dt="2022-04-20T09:29:03.324" v="407"/>
          <ac:spMkLst>
            <pc:docMk/>
            <pc:sldMk cId="4011050349" sldId="259"/>
            <ac:spMk id="2" creationId="{7BD3D9DA-1515-19CB-0ADD-492327D04F46}"/>
          </ac:spMkLst>
        </pc:spChg>
        <pc:spChg chg="mod ord">
          <ac:chgData name="Бурцева Валерия" userId="72b93f1d58d1ac76" providerId="Windows Live" clId="Web-{03DEB310-4365-4A57-93D2-463D1FB36FD8}" dt="2022-04-20T09:30:41.185" v="418" actId="20577"/>
          <ac:spMkLst>
            <pc:docMk/>
            <pc:sldMk cId="4011050349" sldId="259"/>
            <ac:spMk id="3" creationId="{77208776-31AA-3D4D-8175-2CFDAFFD820D}"/>
          </ac:spMkLst>
        </pc:spChg>
        <pc:spChg chg="add del">
          <ac:chgData name="Бурцева Валерия" userId="72b93f1d58d1ac76" providerId="Windows Live" clId="Web-{03DEB310-4365-4A57-93D2-463D1FB36FD8}" dt="2022-04-20T04:19:08.108" v="157"/>
          <ac:spMkLst>
            <pc:docMk/>
            <pc:sldMk cId="4011050349" sldId="259"/>
            <ac:spMk id="11" creationId="{09C509D2-0C1A-47B8-89C1-D3AB17D45256}"/>
          </ac:spMkLst>
        </pc:spChg>
        <pc:spChg chg="add del">
          <ac:chgData name="Бурцева Валерия" userId="72b93f1d58d1ac76" providerId="Windows Live" clId="Web-{03DEB310-4365-4A57-93D2-463D1FB36FD8}" dt="2022-04-20T04:19:08.108" v="156"/>
          <ac:spMkLst>
            <pc:docMk/>
            <pc:sldMk cId="4011050349" sldId="259"/>
            <ac:spMk id="16" creationId="{ED4D6CE2-C4FB-4B4D-991A-84C9705CD762}"/>
          </ac:spMkLst>
        </pc:spChg>
        <pc:spChg chg="add del">
          <ac:chgData name="Бурцева Валерия" userId="72b93f1d58d1ac76" providerId="Windows Live" clId="Web-{03DEB310-4365-4A57-93D2-463D1FB36FD8}" dt="2022-04-20T09:29:03.324" v="407"/>
          <ac:spMkLst>
            <pc:docMk/>
            <pc:sldMk cId="4011050349" sldId="259"/>
            <ac:spMk id="20" creationId="{09C509D2-0C1A-47B8-89C1-D3AB17D45256}"/>
          </ac:spMkLst>
        </pc:spChg>
        <pc:picChg chg="add mod ord">
          <ac:chgData name="Бурцева Валерия" userId="72b93f1d58d1ac76" providerId="Windows Live" clId="Web-{03DEB310-4365-4A57-93D2-463D1FB36FD8}" dt="2022-04-20T09:29:03.324" v="407"/>
          <ac:picMkLst>
            <pc:docMk/>
            <pc:sldMk cId="4011050349" sldId="259"/>
            <ac:picMk id="4" creationId="{695CA09A-D7AE-5C8C-4C68-514243E6D4AB}"/>
          </ac:picMkLst>
        </pc:picChg>
        <pc:picChg chg="add mod ord">
          <ac:chgData name="Бурцева Валерия" userId="72b93f1d58d1ac76" providerId="Windows Live" clId="Web-{03DEB310-4365-4A57-93D2-463D1FB36FD8}" dt="2022-04-20T09:29:03.324" v="407"/>
          <ac:picMkLst>
            <pc:docMk/>
            <pc:sldMk cId="4011050349" sldId="259"/>
            <ac:picMk id="5" creationId="{846D9D73-48AC-1A9D-3139-C58E6B6EB8A1}"/>
          </ac:picMkLst>
        </pc:picChg>
        <pc:picChg chg="add mod">
          <ac:chgData name="Бурцева Валерия" userId="72b93f1d58d1ac76" providerId="Windows Live" clId="Web-{03DEB310-4365-4A57-93D2-463D1FB36FD8}" dt="2022-04-20T09:29:03.324" v="407"/>
          <ac:picMkLst>
            <pc:docMk/>
            <pc:sldMk cId="4011050349" sldId="259"/>
            <ac:picMk id="6" creationId="{DCC211DA-C4F4-E506-198A-BE777C49231C}"/>
          </ac:picMkLst>
        </pc:picChg>
        <pc:picChg chg="add del mod">
          <ac:chgData name="Бурцева Валерия" userId="72b93f1d58d1ac76" providerId="Windows Live" clId="Web-{03DEB310-4365-4A57-93D2-463D1FB36FD8}" dt="2022-04-20T04:31:20.568" v="224"/>
          <ac:picMkLst>
            <pc:docMk/>
            <pc:sldMk cId="4011050349" sldId="259"/>
            <ac:picMk id="7" creationId="{6D640235-2E26-E13D-19E6-6ECA82CE8291}"/>
          </ac:picMkLst>
        </pc:picChg>
        <pc:picChg chg="add del mod">
          <ac:chgData name="Бурцева Валерия" userId="72b93f1d58d1ac76" providerId="Windows Live" clId="Web-{03DEB310-4365-4A57-93D2-463D1FB36FD8}" dt="2022-04-20T04:31:18.756" v="223"/>
          <ac:picMkLst>
            <pc:docMk/>
            <pc:sldMk cId="4011050349" sldId="259"/>
            <ac:picMk id="8" creationId="{A0BF6E02-76DC-2048-3618-93130E14C9C6}"/>
          </ac:picMkLst>
        </pc:picChg>
        <pc:picChg chg="add del mod">
          <ac:chgData name="Бурцева Валерия" userId="72b93f1d58d1ac76" providerId="Windows Live" clId="Web-{03DEB310-4365-4A57-93D2-463D1FB36FD8}" dt="2022-04-20T04:31:17.115" v="222"/>
          <ac:picMkLst>
            <pc:docMk/>
            <pc:sldMk cId="4011050349" sldId="259"/>
            <ac:picMk id="9" creationId="{3C192BC1-700B-1DC4-9FBE-1448E578B0E8}"/>
          </ac:picMkLst>
        </pc:picChg>
        <pc:picChg chg="add del mod">
          <ac:chgData name="Бурцева Валерия" userId="72b93f1d58d1ac76" providerId="Windows Live" clId="Web-{03DEB310-4365-4A57-93D2-463D1FB36FD8}" dt="2022-04-20T04:29:42.066" v="216"/>
          <ac:picMkLst>
            <pc:docMk/>
            <pc:sldMk cId="4011050349" sldId="259"/>
            <ac:picMk id="10" creationId="{CEE52298-2E13-F830-B0A3-89B561F8396A}"/>
          </ac:picMkLst>
        </pc:picChg>
        <pc:cxnChg chg="add del">
          <ac:chgData name="Бурцева Валерия" userId="72b93f1d58d1ac76" providerId="Windows Live" clId="Web-{03DEB310-4365-4A57-93D2-463D1FB36FD8}" dt="2022-04-20T04:19:08.108" v="156"/>
          <ac:cxnSpMkLst>
            <pc:docMk/>
            <pc:sldMk cId="4011050349" sldId="259"/>
            <ac:cxnSpMk id="18" creationId="{11A9DAB5-E11B-41CA-85F3-20711F79027B}"/>
          </ac:cxnSpMkLst>
        </pc:cxnChg>
      </pc:sldChg>
      <pc:sldChg chg="addSp delSp modSp new mod setBg setClrOvrMap">
        <pc:chgData name="Бурцева Валерия" userId="72b93f1d58d1ac76" providerId="Windows Live" clId="Web-{03DEB310-4365-4A57-93D2-463D1FB36FD8}" dt="2022-04-20T09:28:41.386" v="406" actId="20577"/>
        <pc:sldMkLst>
          <pc:docMk/>
          <pc:sldMk cId="2678814072" sldId="260"/>
        </pc:sldMkLst>
        <pc:spChg chg="mod">
          <ac:chgData name="Бурцева Валерия" userId="72b93f1d58d1ac76" providerId="Windows Live" clId="Web-{03DEB310-4365-4A57-93D2-463D1FB36FD8}" dt="2022-04-20T09:28:19.620" v="403"/>
          <ac:spMkLst>
            <pc:docMk/>
            <pc:sldMk cId="2678814072" sldId="260"/>
            <ac:spMk id="2" creationId="{5E425126-6932-6ECD-79B5-E5D056FCB34F}"/>
          </ac:spMkLst>
        </pc:spChg>
        <pc:spChg chg="mod">
          <ac:chgData name="Бурцева Валерия" userId="72b93f1d58d1ac76" providerId="Windows Live" clId="Web-{03DEB310-4365-4A57-93D2-463D1FB36FD8}" dt="2022-04-20T09:28:41.386" v="406" actId="20577"/>
          <ac:spMkLst>
            <pc:docMk/>
            <pc:sldMk cId="2678814072" sldId="260"/>
            <ac:spMk id="3" creationId="{AE51DA62-904D-7AD7-D631-FC073C3CF4D1}"/>
          </ac:spMkLst>
        </pc:spChg>
        <pc:spChg chg="add del">
          <ac:chgData name="Бурцева Валерия" userId="72b93f1d58d1ac76" providerId="Windows Live" clId="Web-{03DEB310-4365-4A57-93D2-463D1FB36FD8}" dt="2022-04-20T04:59:00.682" v="259"/>
          <ac:spMkLst>
            <pc:docMk/>
            <pc:sldMk cId="2678814072" sldId="260"/>
            <ac:spMk id="10" creationId="{55C01129-3453-464D-A870-ED71C6E89D60}"/>
          </ac:spMkLst>
        </pc:spChg>
        <pc:spChg chg="add del">
          <ac:chgData name="Бурцева Валерия" userId="72b93f1d58d1ac76" providerId="Windows Live" clId="Web-{03DEB310-4365-4A57-93D2-463D1FB36FD8}" dt="2022-04-20T04:59:00.682" v="259"/>
          <ac:spMkLst>
            <pc:docMk/>
            <pc:sldMk cId="2678814072" sldId="260"/>
            <ac:spMk id="12" creationId="{9D2781A6-5C82-4764-B489-F9A599C0A7EB}"/>
          </ac:spMkLst>
        </pc:spChg>
        <pc:spChg chg="add">
          <ac:chgData name="Бурцева Валерия" userId="72b93f1d58d1ac76" providerId="Windows Live" clId="Web-{03DEB310-4365-4A57-93D2-463D1FB36FD8}" dt="2022-04-20T09:28:19.620" v="403"/>
          <ac:spMkLst>
            <pc:docMk/>
            <pc:sldMk cId="2678814072" sldId="260"/>
            <ac:spMk id="22" creationId="{C7FA33FF-088D-4F16-95A2-2C64D353DEA8}"/>
          </ac:spMkLst>
        </pc:spChg>
        <pc:spChg chg="add">
          <ac:chgData name="Бурцева Валерия" userId="72b93f1d58d1ac76" providerId="Windows Live" clId="Web-{03DEB310-4365-4A57-93D2-463D1FB36FD8}" dt="2022-04-20T09:28:19.620" v="403"/>
          <ac:spMkLst>
            <pc:docMk/>
            <pc:sldMk cId="2678814072" sldId="260"/>
            <ac:spMk id="24" creationId="{A376EFB1-01CF-419F-ABF1-2AF02BBFCBD1}"/>
          </ac:spMkLst>
        </pc:spChg>
        <pc:spChg chg="add">
          <ac:chgData name="Бурцева Валерия" userId="72b93f1d58d1ac76" providerId="Windows Live" clId="Web-{03DEB310-4365-4A57-93D2-463D1FB36FD8}" dt="2022-04-20T09:28:19.620" v="403"/>
          <ac:spMkLst>
            <pc:docMk/>
            <pc:sldMk cId="2678814072" sldId="260"/>
            <ac:spMk id="26" creationId="{FF9DEA15-78BD-4750-AA18-B9F28A6D5AB8}"/>
          </ac:spMkLst>
        </pc:spChg>
        <pc:picChg chg="add mod">
          <ac:chgData name="Бурцева Валерия" userId="72b93f1d58d1ac76" providerId="Windows Live" clId="Web-{03DEB310-4365-4A57-93D2-463D1FB36FD8}" dt="2022-04-20T09:28:19.620" v="403"/>
          <ac:picMkLst>
            <pc:docMk/>
            <pc:sldMk cId="2678814072" sldId="260"/>
            <ac:picMk id="4" creationId="{564B8160-D851-C0F5-DB1B-C4C71B4D9EE8}"/>
          </ac:picMkLst>
        </pc:picChg>
        <pc:picChg chg="add del mod ord">
          <ac:chgData name="Бурцева Валерия" userId="72b93f1d58d1ac76" providerId="Windows Live" clId="Web-{03DEB310-4365-4A57-93D2-463D1FB36FD8}" dt="2022-04-20T04:58:56.651" v="258"/>
          <ac:picMkLst>
            <pc:docMk/>
            <pc:sldMk cId="2678814072" sldId="260"/>
            <ac:picMk id="5" creationId="{A5D7292E-96B6-313E-C830-B34A7BCB6979}"/>
          </ac:picMkLst>
        </pc:picChg>
        <pc:cxnChg chg="add del">
          <ac:chgData name="Бурцева Валерия" userId="72b93f1d58d1ac76" providerId="Windows Live" clId="Web-{03DEB310-4365-4A57-93D2-463D1FB36FD8}" dt="2022-04-20T09:28:19.620" v="403"/>
          <ac:cxnSpMkLst>
            <pc:docMk/>
            <pc:sldMk cId="2678814072" sldId="260"/>
            <ac:cxnSpMk id="17" creationId="{A7F400EE-A8A5-48AF-B4D6-291B52C6F0B0}"/>
          </ac:cxnSpMkLst>
        </pc:cxnChg>
      </pc:sldChg>
      <pc:sldChg chg="addSp delSp modSp new mod setBg setClrOvrMap">
        <pc:chgData name="Бурцева Валерия" userId="72b93f1d58d1ac76" providerId="Windows Live" clId="Web-{03DEB310-4365-4A57-93D2-463D1FB36FD8}" dt="2022-04-20T09:28:08.385" v="402" actId="20577"/>
        <pc:sldMkLst>
          <pc:docMk/>
          <pc:sldMk cId="4235389929" sldId="261"/>
        </pc:sldMkLst>
        <pc:spChg chg="mod">
          <ac:chgData name="Бурцева Валерия" userId="72b93f1d58d1ac76" providerId="Windows Live" clId="Web-{03DEB310-4365-4A57-93D2-463D1FB36FD8}" dt="2022-04-20T09:27:49.854" v="400"/>
          <ac:spMkLst>
            <pc:docMk/>
            <pc:sldMk cId="4235389929" sldId="261"/>
            <ac:spMk id="2" creationId="{B443FF52-E5B8-080C-5B34-A05CEF5009B0}"/>
          </ac:spMkLst>
        </pc:spChg>
        <pc:spChg chg="mod ord">
          <ac:chgData name="Бурцева Валерия" userId="72b93f1d58d1ac76" providerId="Windows Live" clId="Web-{03DEB310-4365-4A57-93D2-463D1FB36FD8}" dt="2022-04-20T09:28:08.385" v="402" actId="20577"/>
          <ac:spMkLst>
            <pc:docMk/>
            <pc:sldMk cId="4235389929" sldId="261"/>
            <ac:spMk id="3" creationId="{95AC1792-CCDD-FB8C-5C23-5B1E5BA017BE}"/>
          </ac:spMkLst>
        </pc:spChg>
        <pc:spChg chg="add del">
          <ac:chgData name="Бурцева Валерия" userId="72b93f1d58d1ac76" providerId="Windows Live" clId="Web-{03DEB310-4365-4A57-93D2-463D1FB36FD8}" dt="2022-04-20T05:20:36.366" v="300"/>
          <ac:spMkLst>
            <pc:docMk/>
            <pc:sldMk cId="4235389929" sldId="261"/>
            <ac:spMk id="10" creationId="{9D3A9E89-033E-4C4A-8C41-416DABFFD307}"/>
          </ac:spMkLst>
        </pc:spChg>
        <pc:spChg chg="add del">
          <ac:chgData name="Бурцева Валерия" userId="72b93f1d58d1ac76" providerId="Windows Live" clId="Web-{03DEB310-4365-4A57-93D2-463D1FB36FD8}" dt="2022-04-20T05:20:36.366" v="300"/>
          <ac:spMkLst>
            <pc:docMk/>
            <pc:sldMk cId="4235389929" sldId="261"/>
            <ac:spMk id="12" creationId="{86293361-111E-427D-8E5B-256944AC8395}"/>
          </ac:spMkLst>
        </pc:spChg>
        <pc:spChg chg="add del">
          <ac:chgData name="Бурцева Валерия" userId="72b93f1d58d1ac76" providerId="Windows Live" clId="Web-{03DEB310-4365-4A57-93D2-463D1FB36FD8}" dt="2022-04-20T05:20:36.366" v="300"/>
          <ac:spMkLst>
            <pc:docMk/>
            <pc:sldMk cId="4235389929" sldId="261"/>
            <ac:spMk id="36" creationId="{78907291-9D6D-4740-81DB-441477BCA279}"/>
          </ac:spMkLst>
        </pc:spChg>
        <pc:spChg chg="add del">
          <ac:chgData name="Бурцева Валерия" userId="72b93f1d58d1ac76" providerId="Windows Live" clId="Web-{03DEB310-4365-4A57-93D2-463D1FB36FD8}" dt="2022-04-20T05:19:30.021" v="293"/>
          <ac:spMkLst>
            <pc:docMk/>
            <pc:sldMk cId="4235389929" sldId="261"/>
            <ac:spMk id="41" creationId="{2B566528-1B12-4246-9431-5C2D7D081168}"/>
          </ac:spMkLst>
        </pc:spChg>
        <pc:spChg chg="add del">
          <ac:chgData name="Бурцева Валерия" userId="72b93f1d58d1ac76" providerId="Windows Live" clId="Web-{03DEB310-4365-4A57-93D2-463D1FB36FD8}" dt="2022-04-20T05:20:26.866" v="297"/>
          <ac:spMkLst>
            <pc:docMk/>
            <pc:sldMk cId="4235389929" sldId="261"/>
            <ac:spMk id="45" creationId="{3B438362-1E1E-4C62-A99E-4134CB16366C}"/>
          </ac:spMkLst>
        </pc:spChg>
        <pc:spChg chg="add del">
          <ac:chgData name="Бурцева Валерия" userId="72b93f1d58d1ac76" providerId="Windows Live" clId="Web-{03DEB310-4365-4A57-93D2-463D1FB36FD8}" dt="2022-04-20T05:19:30.021" v="293"/>
          <ac:spMkLst>
            <pc:docMk/>
            <pc:sldMk cId="4235389929" sldId="261"/>
            <ac:spMk id="47" creationId="{D3F51FEB-38FB-4F6C-9F7B-2F2AFAB65463}"/>
          </ac:spMkLst>
        </pc:spChg>
        <pc:spChg chg="add del">
          <ac:chgData name="Бурцева Валерия" userId="72b93f1d58d1ac76" providerId="Windows Live" clId="Web-{03DEB310-4365-4A57-93D2-463D1FB36FD8}" dt="2022-04-20T05:19:30.021" v="293"/>
          <ac:spMkLst>
            <pc:docMk/>
            <pc:sldMk cId="4235389929" sldId="261"/>
            <ac:spMk id="49" creationId="{1E547BA6-BAE0-43BB-A7CA-60F69CE252F0}"/>
          </ac:spMkLst>
        </pc:spChg>
        <pc:spChg chg="add del">
          <ac:chgData name="Бурцева Валерия" userId="72b93f1d58d1ac76" providerId="Windows Live" clId="Web-{03DEB310-4365-4A57-93D2-463D1FB36FD8}" dt="2022-04-20T05:19:49.849" v="295"/>
          <ac:spMkLst>
            <pc:docMk/>
            <pc:sldMk cId="4235389929" sldId="261"/>
            <ac:spMk id="51" creationId="{ED4D6CE2-C4FB-4B4D-991A-84C9705CD762}"/>
          </ac:spMkLst>
        </pc:spChg>
        <pc:spChg chg="add del">
          <ac:chgData name="Бурцева Валерия" userId="72b93f1d58d1ac76" providerId="Windows Live" clId="Web-{03DEB310-4365-4A57-93D2-463D1FB36FD8}" dt="2022-04-20T05:20:26.866" v="297"/>
          <ac:spMkLst>
            <pc:docMk/>
            <pc:sldMk cId="4235389929" sldId="261"/>
            <ac:spMk id="54" creationId="{1135A26D-9D47-467E-91F1-31149BF0D213}"/>
          </ac:spMkLst>
        </pc:spChg>
        <pc:spChg chg="add del">
          <ac:chgData name="Бурцева Валерия" userId="72b93f1d58d1ac76" providerId="Windows Live" clId="Web-{03DEB310-4365-4A57-93D2-463D1FB36FD8}" dt="2022-04-20T05:20:26.866" v="297"/>
          <ac:spMkLst>
            <pc:docMk/>
            <pc:sldMk cId="4235389929" sldId="261"/>
            <ac:spMk id="55" creationId="{CB147A70-DC29-4DDF-A34C-2B82C6E2295E}"/>
          </ac:spMkLst>
        </pc:spChg>
        <pc:spChg chg="add del">
          <ac:chgData name="Бурцева Валерия" userId="72b93f1d58d1ac76" providerId="Windows Live" clId="Web-{03DEB310-4365-4A57-93D2-463D1FB36FD8}" dt="2022-04-20T05:20:26.866" v="297"/>
          <ac:spMkLst>
            <pc:docMk/>
            <pc:sldMk cId="4235389929" sldId="261"/>
            <ac:spMk id="56" creationId="{6C077334-5571-4B83-A83E-4CCCFA7B5E8A}"/>
          </ac:spMkLst>
        </pc:spChg>
        <pc:spChg chg="add del">
          <ac:chgData name="Бурцева Валерия" userId="72b93f1d58d1ac76" providerId="Windows Live" clId="Web-{03DEB310-4365-4A57-93D2-463D1FB36FD8}" dt="2022-04-20T05:20:26.866" v="297"/>
          <ac:spMkLst>
            <pc:docMk/>
            <pc:sldMk cId="4235389929" sldId="261"/>
            <ac:spMk id="57" creationId="{4D3DC50D-CA0F-48F9-B17E-20D8669AA4E0}"/>
          </ac:spMkLst>
        </pc:spChg>
        <pc:spChg chg="add del">
          <ac:chgData name="Бурцева Валерия" userId="72b93f1d58d1ac76" providerId="Windows Live" clId="Web-{03DEB310-4365-4A57-93D2-463D1FB36FD8}" dt="2022-04-20T05:20:26.866" v="297"/>
          <ac:spMkLst>
            <pc:docMk/>
            <pc:sldMk cId="4235389929" sldId="261"/>
            <ac:spMk id="58" creationId="{D1B80E9C-CF8A-440B-B8F5-54BF121BF458}"/>
          </ac:spMkLst>
        </pc:spChg>
        <pc:spChg chg="add del">
          <ac:chgData name="Бурцева Валерия" userId="72b93f1d58d1ac76" providerId="Windows Live" clId="Web-{03DEB310-4365-4A57-93D2-463D1FB36FD8}" dt="2022-04-20T05:20:36.334" v="299"/>
          <ac:spMkLst>
            <pc:docMk/>
            <pc:sldMk cId="4235389929" sldId="261"/>
            <ac:spMk id="60" creationId="{0D7B6173-1D58-48E2-83CF-37350F315F75}"/>
          </ac:spMkLst>
        </pc:spChg>
        <pc:spChg chg="add del">
          <ac:chgData name="Бурцева Валерия" userId="72b93f1d58d1ac76" providerId="Windows Live" clId="Web-{03DEB310-4365-4A57-93D2-463D1FB36FD8}" dt="2022-04-20T05:20:36.334" v="299"/>
          <ac:spMkLst>
            <pc:docMk/>
            <pc:sldMk cId="4235389929" sldId="261"/>
            <ac:spMk id="61" creationId="{35D813D1-BA6B-40B4-A101-04BB89445561}"/>
          </ac:spMkLst>
        </pc:spChg>
        <pc:spChg chg="add del">
          <ac:chgData name="Бурцева Валерия" userId="72b93f1d58d1ac76" providerId="Windows Live" clId="Web-{03DEB310-4365-4A57-93D2-463D1FB36FD8}" dt="2022-04-20T05:20:36.334" v="299"/>
          <ac:spMkLst>
            <pc:docMk/>
            <pc:sldMk cId="4235389929" sldId="261"/>
            <ac:spMk id="63" creationId="{21BDEC81-16A7-4451-B893-C15000083B77}"/>
          </ac:spMkLst>
        </pc:spChg>
        <pc:spChg chg="add del">
          <ac:chgData name="Бурцева Валерия" userId="72b93f1d58d1ac76" providerId="Windows Live" clId="Web-{03DEB310-4365-4A57-93D2-463D1FB36FD8}" dt="2022-04-20T05:20:36.334" v="299"/>
          <ac:spMkLst>
            <pc:docMk/>
            <pc:sldMk cId="4235389929" sldId="261"/>
            <ac:spMk id="64" creationId="{AEA3DFA5-2D7B-4989-8ED7-8321EC114CF1}"/>
          </ac:spMkLst>
        </pc:spChg>
        <pc:spChg chg="add del">
          <ac:chgData name="Бурцева Валерия" userId="72b93f1d58d1ac76" providerId="Windows Live" clId="Web-{03DEB310-4365-4A57-93D2-463D1FB36FD8}" dt="2022-04-20T09:27:49.854" v="400"/>
          <ac:spMkLst>
            <pc:docMk/>
            <pc:sldMk cId="4235389929" sldId="261"/>
            <ac:spMk id="66" creationId="{2B566528-1B12-4246-9431-5C2D7D081168}"/>
          </ac:spMkLst>
        </pc:spChg>
        <pc:spChg chg="add del">
          <ac:chgData name="Бурцева Валерия" userId="72b93f1d58d1ac76" providerId="Windows Live" clId="Web-{03DEB310-4365-4A57-93D2-463D1FB36FD8}" dt="2022-04-20T09:27:49.854" v="400"/>
          <ac:spMkLst>
            <pc:docMk/>
            <pc:sldMk cId="4235389929" sldId="261"/>
            <ac:spMk id="69" creationId="{D3F51FEB-38FB-4F6C-9F7B-2F2AFAB65463}"/>
          </ac:spMkLst>
        </pc:spChg>
        <pc:spChg chg="add del">
          <ac:chgData name="Бурцева Валерия" userId="72b93f1d58d1ac76" providerId="Windows Live" clId="Web-{03DEB310-4365-4A57-93D2-463D1FB36FD8}" dt="2022-04-20T09:27:49.854" v="400"/>
          <ac:spMkLst>
            <pc:docMk/>
            <pc:sldMk cId="4235389929" sldId="261"/>
            <ac:spMk id="70" creationId="{1E547BA6-BAE0-43BB-A7CA-60F69CE252F0}"/>
          </ac:spMkLst>
        </pc:spChg>
        <pc:spChg chg="add">
          <ac:chgData name="Бурцева Валерия" userId="72b93f1d58d1ac76" providerId="Windows Live" clId="Web-{03DEB310-4365-4A57-93D2-463D1FB36FD8}" dt="2022-04-20T09:27:49.854" v="400"/>
          <ac:spMkLst>
            <pc:docMk/>
            <pc:sldMk cId="4235389929" sldId="261"/>
            <ac:spMk id="75" creationId="{ED4D6CE2-C4FB-4B4D-991A-84C9705CD762}"/>
          </ac:spMkLst>
        </pc:spChg>
        <pc:grpChg chg="add del">
          <ac:chgData name="Бурцева Валерия" userId="72b93f1d58d1ac76" providerId="Windows Live" clId="Web-{03DEB310-4365-4A57-93D2-463D1FB36FD8}" dt="2022-04-20T05:20:36.366" v="300"/>
          <ac:grpSpMkLst>
            <pc:docMk/>
            <pc:sldMk cId="4235389929" sldId="261"/>
            <ac:grpSpMk id="14" creationId="{A41D73DD-160B-4885-A9CF-94EADD70D421}"/>
          </ac:grpSpMkLst>
        </pc:grpChg>
        <pc:grpChg chg="add del">
          <ac:chgData name="Бурцева Валерия" userId="72b93f1d58d1ac76" providerId="Windows Live" clId="Web-{03DEB310-4365-4A57-93D2-463D1FB36FD8}" dt="2022-04-20T05:19:30.021" v="293"/>
          <ac:grpSpMkLst>
            <pc:docMk/>
            <pc:sldMk cId="4235389929" sldId="261"/>
            <ac:grpSpMk id="43" creationId="{07EAA094-9CF6-4695-958A-33D9BCAA9474}"/>
          </ac:grpSpMkLst>
        </pc:grpChg>
        <pc:grpChg chg="add del">
          <ac:chgData name="Бурцева Валерия" userId="72b93f1d58d1ac76" providerId="Windows Live" clId="Web-{03DEB310-4365-4A57-93D2-463D1FB36FD8}" dt="2022-04-20T09:27:49.854" v="400"/>
          <ac:grpSpMkLst>
            <pc:docMk/>
            <pc:sldMk cId="4235389929" sldId="261"/>
            <ac:grpSpMk id="67" creationId="{07EAA094-9CF6-4695-958A-33D9BCAA9474}"/>
          </ac:grpSpMkLst>
        </pc:grpChg>
        <pc:picChg chg="add mod ord">
          <ac:chgData name="Бурцева Валерия" userId="72b93f1d58d1ac76" providerId="Windows Live" clId="Web-{03DEB310-4365-4A57-93D2-463D1FB36FD8}" dt="2022-04-20T09:27:49.854" v="400"/>
          <ac:picMkLst>
            <pc:docMk/>
            <pc:sldMk cId="4235389929" sldId="261"/>
            <ac:picMk id="4" creationId="{D3DF72D3-E93D-BA26-7A4B-AFF458719EB1}"/>
          </ac:picMkLst>
        </pc:picChg>
        <pc:picChg chg="add mod ord">
          <ac:chgData name="Бурцева Валерия" userId="72b93f1d58d1ac76" providerId="Windows Live" clId="Web-{03DEB310-4365-4A57-93D2-463D1FB36FD8}" dt="2022-04-20T09:27:49.854" v="400"/>
          <ac:picMkLst>
            <pc:docMk/>
            <pc:sldMk cId="4235389929" sldId="261"/>
            <ac:picMk id="5" creationId="{321CB015-4E10-EF52-052D-2B80FA9F4193}"/>
          </ac:picMkLst>
        </pc:picChg>
        <pc:picChg chg="add mod ord">
          <ac:chgData name="Бурцева Валерия" userId="72b93f1d58d1ac76" providerId="Windows Live" clId="Web-{03DEB310-4365-4A57-93D2-463D1FB36FD8}" dt="2022-04-20T09:27:49.854" v="400"/>
          <ac:picMkLst>
            <pc:docMk/>
            <pc:sldMk cId="4235389929" sldId="261"/>
            <ac:picMk id="6" creationId="{7D11753E-A7ED-61FB-74AB-C028579308A8}"/>
          </ac:picMkLst>
        </pc:picChg>
        <pc:picChg chg="add del">
          <ac:chgData name="Бурцева Валерия" userId="72b93f1d58d1ac76" providerId="Windows Live" clId="Web-{03DEB310-4365-4A57-93D2-463D1FB36FD8}" dt="2022-04-20T05:20:36.334" v="299"/>
          <ac:picMkLst>
            <pc:docMk/>
            <pc:sldMk cId="4235389929" sldId="261"/>
            <ac:picMk id="62" creationId="{B0DAC8FB-A162-44E3-A606-C855A03A5B09}"/>
          </ac:picMkLst>
        </pc:picChg>
        <pc:cxnChg chg="add del">
          <ac:chgData name="Бурцева Валерия" userId="72b93f1d58d1ac76" providerId="Windows Live" clId="Web-{03DEB310-4365-4A57-93D2-463D1FB36FD8}" dt="2022-04-20T05:19:49.849" v="295"/>
          <ac:cxnSpMkLst>
            <pc:docMk/>
            <pc:sldMk cId="4235389929" sldId="261"/>
            <ac:cxnSpMk id="52" creationId="{11A9DAB5-E11B-41CA-85F3-20711F79027B}"/>
          </ac:cxnSpMkLst>
        </pc:cxnChg>
        <pc:cxnChg chg="add">
          <ac:chgData name="Бурцева Валерия" userId="72b93f1d58d1ac76" providerId="Windows Live" clId="Web-{03DEB310-4365-4A57-93D2-463D1FB36FD8}" dt="2022-04-20T09:27:49.854" v="400"/>
          <ac:cxnSpMkLst>
            <pc:docMk/>
            <pc:sldMk cId="4235389929" sldId="261"/>
            <ac:cxnSpMk id="77" creationId="{11A9DAB5-E11B-41CA-85F3-20711F79027B}"/>
          </ac:cxnSpMkLst>
        </pc:cxnChg>
      </pc:sldChg>
      <pc:sldChg chg="addSp delSp modSp new mod setBg setClrOvrMap">
        <pc:chgData name="Бурцева Валерия" userId="72b93f1d58d1ac76" providerId="Windows Live" clId="Web-{03DEB310-4365-4A57-93D2-463D1FB36FD8}" dt="2022-04-20T09:27:39.666" v="399" actId="1076"/>
        <pc:sldMkLst>
          <pc:docMk/>
          <pc:sldMk cId="3721262400" sldId="262"/>
        </pc:sldMkLst>
        <pc:spChg chg="mod">
          <ac:chgData name="Бурцева Валерия" userId="72b93f1d58d1ac76" providerId="Windows Live" clId="Web-{03DEB310-4365-4A57-93D2-463D1FB36FD8}" dt="2022-04-20T09:26:46.712" v="392"/>
          <ac:spMkLst>
            <pc:docMk/>
            <pc:sldMk cId="3721262400" sldId="262"/>
            <ac:spMk id="2" creationId="{24002C61-DFC5-94FE-2E49-81A67C327E7B}"/>
          </ac:spMkLst>
        </pc:spChg>
        <pc:spChg chg="mod ord">
          <ac:chgData name="Бурцева Валерия" userId="72b93f1d58d1ac76" providerId="Windows Live" clId="Web-{03DEB310-4365-4A57-93D2-463D1FB36FD8}" dt="2022-04-20T09:27:18.353" v="396" actId="14100"/>
          <ac:spMkLst>
            <pc:docMk/>
            <pc:sldMk cId="3721262400" sldId="262"/>
            <ac:spMk id="3" creationId="{5B0E3C5F-8D91-9FF5-DC41-F51E206FB2CC}"/>
          </ac:spMkLst>
        </pc:spChg>
        <pc:spChg chg="add del">
          <ac:chgData name="Бурцева Валерия" userId="72b93f1d58d1ac76" providerId="Windows Live" clId="Web-{03DEB310-4365-4A57-93D2-463D1FB36FD8}" dt="2022-04-20T09:18:16.358" v="338"/>
          <ac:spMkLst>
            <pc:docMk/>
            <pc:sldMk cId="3721262400" sldId="262"/>
            <ac:spMk id="5" creationId="{6ADC4C9B-DC58-3948-496B-DE9339A361A1}"/>
          </ac:spMkLst>
        </pc:spChg>
        <pc:spChg chg="add del">
          <ac:chgData name="Бурцева Валерия" userId="72b93f1d58d1ac76" providerId="Windows Live" clId="Web-{03DEB310-4365-4A57-93D2-463D1FB36FD8}" dt="2022-04-20T05:17:17.815" v="275"/>
          <ac:spMkLst>
            <pc:docMk/>
            <pc:sldMk cId="3721262400" sldId="262"/>
            <ac:spMk id="10" creationId="{56C20283-73E0-40EC-8AD8-057F581F64C2}"/>
          </ac:spMkLst>
        </pc:spChg>
        <pc:spChg chg="add del">
          <ac:chgData name="Бурцева Валерия" userId="72b93f1d58d1ac76" providerId="Windows Live" clId="Web-{03DEB310-4365-4A57-93D2-463D1FB36FD8}" dt="2022-04-20T05:17:17.815" v="275"/>
          <ac:spMkLst>
            <pc:docMk/>
            <pc:sldMk cId="3721262400" sldId="262"/>
            <ac:spMk id="12" creationId="{3FCC729B-E528-40C3-82D3-BA4375575E87}"/>
          </ac:spMkLst>
        </pc:spChg>
        <pc:spChg chg="add del">
          <ac:chgData name="Бурцева Валерия" userId="72b93f1d58d1ac76" providerId="Windows Live" clId="Web-{03DEB310-4365-4A57-93D2-463D1FB36FD8}" dt="2022-04-20T05:17:17.815" v="275"/>
          <ac:spMkLst>
            <pc:docMk/>
            <pc:sldMk cId="3721262400" sldId="262"/>
            <ac:spMk id="14" creationId="{58F1FB8D-1842-4A04-998D-6CF047AB2790}"/>
          </ac:spMkLst>
        </pc:spChg>
        <pc:spChg chg="add del">
          <ac:chgData name="Бурцева Валерия" userId="72b93f1d58d1ac76" providerId="Windows Live" clId="Web-{03DEB310-4365-4A57-93D2-463D1FB36FD8}" dt="2022-04-20T05:17:55.440" v="282"/>
          <ac:spMkLst>
            <pc:docMk/>
            <pc:sldMk cId="3721262400" sldId="262"/>
            <ac:spMk id="19" creationId="{D1D34770-47A8-402C-AF23-2B653F2D88C1}"/>
          </ac:spMkLst>
        </pc:spChg>
        <pc:spChg chg="add del">
          <ac:chgData name="Бурцева Валерия" userId="72b93f1d58d1ac76" providerId="Windows Live" clId="Web-{03DEB310-4365-4A57-93D2-463D1FB36FD8}" dt="2022-04-20T05:17:55.425" v="281"/>
          <ac:spMkLst>
            <pc:docMk/>
            <pc:sldMk cId="3721262400" sldId="262"/>
            <ac:spMk id="24" creationId="{0D7B6173-1D58-48E2-83CF-37350F315F75}"/>
          </ac:spMkLst>
        </pc:spChg>
        <pc:spChg chg="add del">
          <ac:chgData name="Бурцева Валерия" userId="72b93f1d58d1ac76" providerId="Windows Live" clId="Web-{03DEB310-4365-4A57-93D2-463D1FB36FD8}" dt="2022-04-20T05:17:55.425" v="281"/>
          <ac:spMkLst>
            <pc:docMk/>
            <pc:sldMk cId="3721262400" sldId="262"/>
            <ac:spMk id="26" creationId="{7803386D-8EC0-490A-9296-FAFCF1ADA274}"/>
          </ac:spMkLst>
        </pc:spChg>
        <pc:spChg chg="add del">
          <ac:chgData name="Бурцева Валерия" userId="72b93f1d58d1ac76" providerId="Windows Live" clId="Web-{03DEB310-4365-4A57-93D2-463D1FB36FD8}" dt="2022-04-20T05:17:55.425" v="281"/>
          <ac:spMkLst>
            <pc:docMk/>
            <pc:sldMk cId="3721262400" sldId="262"/>
            <ac:spMk id="30" creationId="{D87C4F29-0DC4-4901-A2FD-7C88889E6035}"/>
          </ac:spMkLst>
        </pc:spChg>
        <pc:spChg chg="add del">
          <ac:chgData name="Бурцева Валерия" userId="72b93f1d58d1ac76" providerId="Windows Live" clId="Web-{03DEB310-4365-4A57-93D2-463D1FB36FD8}" dt="2022-04-20T05:17:55.425" v="281"/>
          <ac:spMkLst>
            <pc:docMk/>
            <pc:sldMk cId="3721262400" sldId="262"/>
            <ac:spMk id="32" creationId="{E6A781BA-2341-444F-811D-870633C4FB0B}"/>
          </ac:spMkLst>
        </pc:spChg>
        <pc:spChg chg="add del">
          <ac:chgData name="Бурцева Валерия" userId="72b93f1d58d1ac76" providerId="Windows Live" clId="Web-{03DEB310-4365-4A57-93D2-463D1FB36FD8}" dt="2022-04-20T09:15:39.090" v="316"/>
          <ac:spMkLst>
            <pc:docMk/>
            <pc:sldMk cId="3721262400" sldId="262"/>
            <ac:spMk id="34" creationId="{C413D172-8B6A-47F5-9813-DE455773F3FB}"/>
          </ac:spMkLst>
        </pc:spChg>
        <pc:spChg chg="add del">
          <ac:chgData name="Бурцева Валерия" userId="72b93f1d58d1ac76" providerId="Windows Live" clId="Web-{03DEB310-4365-4A57-93D2-463D1FB36FD8}" dt="2022-04-20T09:16:49.200" v="327"/>
          <ac:spMkLst>
            <pc:docMk/>
            <pc:sldMk cId="3721262400" sldId="262"/>
            <ac:spMk id="39" creationId="{352BEC0E-22F8-46D0-9632-375DB541B06C}"/>
          </ac:spMkLst>
        </pc:spChg>
        <pc:spChg chg="add del">
          <ac:chgData name="Бурцева Валерия" userId="72b93f1d58d1ac76" providerId="Windows Live" clId="Web-{03DEB310-4365-4A57-93D2-463D1FB36FD8}" dt="2022-04-20T09:16:49.200" v="327"/>
          <ac:spMkLst>
            <pc:docMk/>
            <pc:sldMk cId="3721262400" sldId="262"/>
            <ac:spMk id="41" creationId="{3FCFB1DE-0B7E-48CC-BA90-B2AB0889F9D6}"/>
          </ac:spMkLst>
        </pc:spChg>
        <pc:spChg chg="add del">
          <ac:chgData name="Бурцева Валерия" userId="72b93f1d58d1ac76" providerId="Windows Live" clId="Web-{03DEB310-4365-4A57-93D2-463D1FB36FD8}" dt="2022-04-20T09:17:15.654" v="329"/>
          <ac:spMkLst>
            <pc:docMk/>
            <pc:sldMk cId="3721262400" sldId="262"/>
            <ac:spMk id="46" creationId="{F64F6814-96D5-4463-898E-405CC0C40147}"/>
          </ac:spMkLst>
        </pc:spChg>
        <pc:spChg chg="add del">
          <ac:chgData name="Бурцева Валерия" userId="72b93f1d58d1ac76" providerId="Windows Live" clId="Web-{03DEB310-4365-4A57-93D2-463D1FB36FD8}" dt="2022-04-20T09:18:16.358" v="338"/>
          <ac:spMkLst>
            <pc:docMk/>
            <pc:sldMk cId="3721262400" sldId="262"/>
            <ac:spMk id="51" creationId="{352BEC0E-22F8-46D0-9632-375DB541B06C}"/>
          </ac:spMkLst>
        </pc:spChg>
        <pc:spChg chg="add del">
          <ac:chgData name="Бурцева Валерия" userId="72b93f1d58d1ac76" providerId="Windows Live" clId="Web-{03DEB310-4365-4A57-93D2-463D1FB36FD8}" dt="2022-04-20T09:18:16.358" v="338"/>
          <ac:spMkLst>
            <pc:docMk/>
            <pc:sldMk cId="3721262400" sldId="262"/>
            <ac:spMk id="53" creationId="{3FCFB1DE-0B7E-48CC-BA90-B2AB0889F9D6}"/>
          </ac:spMkLst>
        </pc:spChg>
        <pc:spChg chg="add del">
          <ac:chgData name="Бурцева Валерия" userId="72b93f1d58d1ac76" providerId="Windows Live" clId="Web-{03DEB310-4365-4A57-93D2-463D1FB36FD8}" dt="2022-04-20T09:26:46.712" v="392"/>
          <ac:spMkLst>
            <pc:docMk/>
            <pc:sldMk cId="3721262400" sldId="262"/>
            <ac:spMk id="58" creationId="{2B566528-1B12-4246-9431-5C2D7D081168}"/>
          </ac:spMkLst>
        </pc:spChg>
        <pc:spChg chg="add del">
          <ac:chgData name="Бурцева Валерия" userId="72b93f1d58d1ac76" providerId="Windows Live" clId="Web-{03DEB310-4365-4A57-93D2-463D1FB36FD8}" dt="2022-04-20T09:26:46.712" v="392"/>
          <ac:spMkLst>
            <pc:docMk/>
            <pc:sldMk cId="3721262400" sldId="262"/>
            <ac:spMk id="64" creationId="{D3F51FEB-38FB-4F6C-9F7B-2F2AFAB65463}"/>
          </ac:spMkLst>
        </pc:spChg>
        <pc:spChg chg="add del">
          <ac:chgData name="Бурцева Валерия" userId="72b93f1d58d1ac76" providerId="Windows Live" clId="Web-{03DEB310-4365-4A57-93D2-463D1FB36FD8}" dt="2022-04-20T09:26:46.712" v="392"/>
          <ac:spMkLst>
            <pc:docMk/>
            <pc:sldMk cId="3721262400" sldId="262"/>
            <ac:spMk id="66" creationId="{1E547BA6-BAE0-43BB-A7CA-60F69CE252F0}"/>
          </ac:spMkLst>
        </pc:spChg>
        <pc:spChg chg="add">
          <ac:chgData name="Бурцева Валерия" userId="72b93f1d58d1ac76" providerId="Windows Live" clId="Web-{03DEB310-4365-4A57-93D2-463D1FB36FD8}" dt="2022-04-20T09:26:46.712" v="392"/>
          <ac:spMkLst>
            <pc:docMk/>
            <pc:sldMk cId="3721262400" sldId="262"/>
            <ac:spMk id="71" creationId="{F64F6814-96D5-4463-898E-405CC0C40147}"/>
          </ac:spMkLst>
        </pc:spChg>
        <pc:grpChg chg="add del">
          <ac:chgData name="Бурцева Валерия" userId="72b93f1d58d1ac76" providerId="Windows Live" clId="Web-{03DEB310-4365-4A57-93D2-463D1FB36FD8}" dt="2022-04-20T09:26:46.712" v="392"/>
          <ac:grpSpMkLst>
            <pc:docMk/>
            <pc:sldMk cId="3721262400" sldId="262"/>
            <ac:grpSpMk id="60" creationId="{07EAA094-9CF6-4695-958A-33D9BCAA9474}"/>
          </ac:grpSpMkLst>
        </pc:grpChg>
        <pc:picChg chg="add del mod">
          <ac:chgData name="Бурцева Валерия" userId="72b93f1d58d1ac76" providerId="Windows Live" clId="Web-{03DEB310-4365-4A57-93D2-463D1FB36FD8}" dt="2022-04-20T05:02:44.499" v="267"/>
          <ac:picMkLst>
            <pc:docMk/>
            <pc:sldMk cId="3721262400" sldId="262"/>
            <ac:picMk id="4" creationId="{21580CC0-5B46-E3D5-A79F-3D9E7D59461C}"/>
          </ac:picMkLst>
        </pc:picChg>
        <pc:picChg chg="add mod ord">
          <ac:chgData name="Бурцева Валерия" userId="72b93f1d58d1ac76" providerId="Windows Live" clId="Web-{03DEB310-4365-4A57-93D2-463D1FB36FD8}" dt="2022-04-20T09:27:39.666" v="399" actId="1076"/>
          <ac:picMkLst>
            <pc:docMk/>
            <pc:sldMk cId="3721262400" sldId="262"/>
            <ac:picMk id="4" creationId="{574A3941-1700-9335-4E53-1896090CE362}"/>
          </ac:picMkLst>
        </pc:picChg>
        <pc:picChg chg="add del mod ord">
          <ac:chgData name="Бурцева Валерия" userId="72b93f1d58d1ac76" providerId="Windows Live" clId="Web-{03DEB310-4365-4A57-93D2-463D1FB36FD8}" dt="2022-04-20T05:17:30.956" v="278"/>
          <ac:picMkLst>
            <pc:docMk/>
            <pc:sldMk cId="3721262400" sldId="262"/>
            <ac:picMk id="5" creationId="{E66A27C0-B177-2BAB-8F2D-050052F2ADB4}"/>
          </ac:picMkLst>
        </pc:picChg>
        <pc:picChg chg="add del mod ord">
          <ac:chgData name="Бурцева Валерия" userId="72b93f1d58d1ac76" providerId="Windows Live" clId="Web-{03DEB310-4365-4A57-93D2-463D1FB36FD8}" dt="2022-04-20T09:17:33.061" v="331"/>
          <ac:picMkLst>
            <pc:docMk/>
            <pc:sldMk cId="3721262400" sldId="262"/>
            <ac:picMk id="6" creationId="{5D5B09DB-4F3A-ACC3-AE69-32832820FD8A}"/>
          </ac:picMkLst>
        </pc:picChg>
        <pc:picChg chg="add mod ord">
          <ac:chgData name="Бурцева Валерия" userId="72b93f1d58d1ac76" providerId="Windows Live" clId="Web-{03DEB310-4365-4A57-93D2-463D1FB36FD8}" dt="2022-04-20T09:27:35.619" v="398" actId="1076"/>
          <ac:picMkLst>
            <pc:docMk/>
            <pc:sldMk cId="3721262400" sldId="262"/>
            <ac:picMk id="7" creationId="{CCB95E12-2713-DA30-E0B3-008BF2EAA234}"/>
          </ac:picMkLst>
        </pc:picChg>
        <pc:picChg chg="add del">
          <ac:chgData name="Бурцева Валерия" userId="72b93f1d58d1ac76" providerId="Windows Live" clId="Web-{03DEB310-4365-4A57-93D2-463D1FB36FD8}" dt="2022-04-20T05:17:55.425" v="281"/>
          <ac:picMkLst>
            <pc:docMk/>
            <pc:sldMk cId="3721262400" sldId="262"/>
            <ac:picMk id="28" creationId="{C4720EDA-E218-43A9-8817-08F09F4DB6CA}"/>
          </ac:picMkLst>
        </pc:picChg>
        <pc:cxnChg chg="add">
          <ac:chgData name="Бурцева Валерия" userId="72b93f1d58d1ac76" providerId="Windows Live" clId="Web-{03DEB310-4365-4A57-93D2-463D1FB36FD8}" dt="2022-04-20T09:26:46.712" v="392"/>
          <ac:cxnSpMkLst>
            <pc:docMk/>
            <pc:sldMk cId="3721262400" sldId="262"/>
            <ac:cxnSpMk id="73" creationId="{B0EB58AB-4EF7-4CA1-8EBA-CC57F99AF8D3}"/>
          </ac:cxnSpMkLst>
        </pc:cxnChg>
      </pc:sldChg>
      <pc:sldChg chg="addSp modSp new mod setBg setClrOvrMap">
        <pc:chgData name="Бурцева Валерия" userId="72b93f1d58d1ac76" providerId="Windows Live" clId="Web-{03DEB310-4365-4A57-93D2-463D1FB36FD8}" dt="2022-04-20T09:20:18.798" v="360" actId="20577"/>
        <pc:sldMkLst>
          <pc:docMk/>
          <pc:sldMk cId="643696316" sldId="263"/>
        </pc:sldMkLst>
        <pc:spChg chg="mod">
          <ac:chgData name="Бурцева Валерия" userId="72b93f1d58d1ac76" providerId="Windows Live" clId="Web-{03DEB310-4365-4A57-93D2-463D1FB36FD8}" dt="2022-04-20T09:19:52.657" v="354"/>
          <ac:spMkLst>
            <pc:docMk/>
            <pc:sldMk cId="643696316" sldId="263"/>
            <ac:spMk id="2" creationId="{72556DE5-402E-361A-BB17-D6F9145D3BDC}"/>
          </ac:spMkLst>
        </pc:spChg>
        <pc:spChg chg="mod">
          <ac:chgData name="Бурцева Валерия" userId="72b93f1d58d1ac76" providerId="Windows Live" clId="Web-{03DEB310-4365-4A57-93D2-463D1FB36FD8}" dt="2022-04-20T09:20:18.798" v="360" actId="20577"/>
          <ac:spMkLst>
            <pc:docMk/>
            <pc:sldMk cId="643696316" sldId="263"/>
            <ac:spMk id="3" creationId="{42DF7C4A-FE0F-4059-24AC-24D3B26EBB50}"/>
          </ac:spMkLst>
        </pc:spChg>
        <pc:spChg chg="add">
          <ac:chgData name="Бурцева Валерия" userId="72b93f1d58d1ac76" providerId="Windows Live" clId="Web-{03DEB310-4365-4A57-93D2-463D1FB36FD8}" dt="2022-04-20T09:19:52.657" v="354"/>
          <ac:spMkLst>
            <pc:docMk/>
            <pc:sldMk cId="643696316" sldId="263"/>
            <ac:spMk id="9" creationId="{C7FA33FF-088D-4F16-95A2-2C64D353DEA8}"/>
          </ac:spMkLst>
        </pc:spChg>
        <pc:spChg chg="add">
          <ac:chgData name="Бурцева Валерия" userId="72b93f1d58d1ac76" providerId="Windows Live" clId="Web-{03DEB310-4365-4A57-93D2-463D1FB36FD8}" dt="2022-04-20T09:19:52.657" v="354"/>
          <ac:spMkLst>
            <pc:docMk/>
            <pc:sldMk cId="643696316" sldId="263"/>
            <ac:spMk id="11" creationId="{A376EFB1-01CF-419F-ABF1-2AF02BBFCBD1}"/>
          </ac:spMkLst>
        </pc:spChg>
        <pc:spChg chg="add">
          <ac:chgData name="Бурцева Валерия" userId="72b93f1d58d1ac76" providerId="Windows Live" clId="Web-{03DEB310-4365-4A57-93D2-463D1FB36FD8}" dt="2022-04-20T09:19:52.657" v="354"/>
          <ac:spMkLst>
            <pc:docMk/>
            <pc:sldMk cId="643696316" sldId="263"/>
            <ac:spMk id="13" creationId="{FF9DEA15-78BD-4750-AA18-B9F28A6D5AB8}"/>
          </ac:spMkLst>
        </pc:spChg>
        <pc:picChg chg="add mod">
          <ac:chgData name="Бурцева Валерия" userId="72b93f1d58d1ac76" providerId="Windows Live" clId="Web-{03DEB310-4365-4A57-93D2-463D1FB36FD8}" dt="2022-04-20T09:19:52.657" v="354"/>
          <ac:picMkLst>
            <pc:docMk/>
            <pc:sldMk cId="643696316" sldId="263"/>
            <ac:picMk id="4" creationId="{809EC559-E649-A6F3-AE5D-4E973B52C6FF}"/>
          </ac:picMkLst>
        </pc:picChg>
      </pc:sldChg>
      <pc:sldChg chg="addSp delSp modSp new mod setBg setClrOvrMap">
        <pc:chgData name="Бурцева Валерия" userId="72b93f1d58d1ac76" providerId="Windows Live" clId="Web-{03DEB310-4365-4A57-93D2-463D1FB36FD8}" dt="2022-04-20T09:26:33.899" v="391" actId="14100"/>
        <pc:sldMkLst>
          <pc:docMk/>
          <pc:sldMk cId="596573766" sldId="264"/>
        </pc:sldMkLst>
        <pc:spChg chg="mod">
          <ac:chgData name="Бурцева Валерия" userId="72b93f1d58d1ac76" providerId="Windows Live" clId="Web-{03DEB310-4365-4A57-93D2-463D1FB36FD8}" dt="2022-04-20T05:00:47.669" v="264"/>
          <ac:spMkLst>
            <pc:docMk/>
            <pc:sldMk cId="596573766" sldId="264"/>
            <ac:spMk id="2" creationId="{1DAC2BEC-3E08-5D6E-8007-4EB2455C3676}"/>
          </ac:spMkLst>
        </pc:spChg>
        <pc:spChg chg="mod ord">
          <ac:chgData name="Бурцева Валерия" userId="72b93f1d58d1ac76" providerId="Windows Live" clId="Web-{03DEB310-4365-4A57-93D2-463D1FB36FD8}" dt="2022-04-20T09:26:33.899" v="391" actId="14100"/>
          <ac:spMkLst>
            <pc:docMk/>
            <pc:sldMk cId="596573766" sldId="264"/>
            <ac:spMk id="3" creationId="{630CBD9D-89D3-F90B-7438-863B99CB058A}"/>
          </ac:spMkLst>
        </pc:spChg>
        <pc:spChg chg="add del">
          <ac:chgData name="Бурцева Валерия" userId="72b93f1d58d1ac76" providerId="Windows Live" clId="Web-{03DEB310-4365-4A57-93D2-463D1FB36FD8}" dt="2022-04-20T05:00:47.669" v="264"/>
          <ac:spMkLst>
            <pc:docMk/>
            <pc:sldMk cId="596573766" sldId="264"/>
            <ac:spMk id="10" creationId="{AAAE94E3-A7DB-4868-B1E3-E49703488BBC}"/>
          </ac:spMkLst>
        </pc:spChg>
        <pc:spChg chg="add del">
          <ac:chgData name="Бурцева Валерия" userId="72b93f1d58d1ac76" providerId="Windows Live" clId="Web-{03DEB310-4365-4A57-93D2-463D1FB36FD8}" dt="2022-04-20T05:00:47.669" v="264"/>
          <ac:spMkLst>
            <pc:docMk/>
            <pc:sldMk cId="596573766" sldId="264"/>
            <ac:spMk id="16" creationId="{3873B707-463F-40B0-8227-E8CC6C67EB25}"/>
          </ac:spMkLst>
        </pc:spChg>
        <pc:spChg chg="add del">
          <ac:chgData name="Бурцева Валерия" userId="72b93f1d58d1ac76" providerId="Windows Live" clId="Web-{03DEB310-4365-4A57-93D2-463D1FB36FD8}" dt="2022-04-20T05:00:47.669" v="264"/>
          <ac:spMkLst>
            <pc:docMk/>
            <pc:sldMk cId="596573766" sldId="264"/>
            <ac:spMk id="18" creationId="{C13237C8-E62C-4F0D-A318-BD6FB6C2D138}"/>
          </ac:spMkLst>
        </pc:spChg>
        <pc:spChg chg="add del">
          <ac:chgData name="Бурцева Валерия" userId="72b93f1d58d1ac76" providerId="Windows Live" clId="Web-{03DEB310-4365-4A57-93D2-463D1FB36FD8}" dt="2022-04-20T05:00:47.669" v="264"/>
          <ac:spMkLst>
            <pc:docMk/>
            <pc:sldMk cId="596573766" sldId="264"/>
            <ac:spMk id="20" creationId="{19C9EAEA-39D0-4B0E-A0EB-51E7B26740B1}"/>
          </ac:spMkLst>
        </pc:spChg>
        <pc:spChg chg="add del">
          <ac:chgData name="Бурцева Валерия" userId="72b93f1d58d1ac76" providerId="Windows Live" clId="Web-{03DEB310-4365-4A57-93D2-463D1FB36FD8}" dt="2022-04-20T05:00:47.669" v="264"/>
          <ac:spMkLst>
            <pc:docMk/>
            <pc:sldMk cId="596573766" sldId="264"/>
            <ac:spMk id="22" creationId="{8CB5D2D7-DF65-4E86-BFBA-FFB9B5ACEB64}"/>
          </ac:spMkLst>
        </pc:spChg>
        <pc:spChg chg="add">
          <ac:chgData name="Бурцева Валерия" userId="72b93f1d58d1ac76" providerId="Windows Live" clId="Web-{03DEB310-4365-4A57-93D2-463D1FB36FD8}" dt="2022-04-20T05:00:47.669" v="264"/>
          <ac:spMkLst>
            <pc:docMk/>
            <pc:sldMk cId="596573766" sldId="264"/>
            <ac:spMk id="27" creationId="{ED4D6CE2-C4FB-4B4D-991A-84C9705CD762}"/>
          </ac:spMkLst>
        </pc:spChg>
        <pc:grpChg chg="add del">
          <ac:chgData name="Бурцева Валерия" userId="72b93f1d58d1ac76" providerId="Windows Live" clId="Web-{03DEB310-4365-4A57-93D2-463D1FB36FD8}" dt="2022-04-20T05:00:47.669" v="264"/>
          <ac:grpSpMkLst>
            <pc:docMk/>
            <pc:sldMk cId="596573766" sldId="264"/>
            <ac:grpSpMk id="12" creationId="{1DE889C7-FAD6-4397-98E2-05D503484459}"/>
          </ac:grpSpMkLst>
        </pc:grpChg>
        <pc:picChg chg="add mod">
          <ac:chgData name="Бурцева Валерия" userId="72b93f1d58d1ac76" providerId="Windows Live" clId="Web-{03DEB310-4365-4A57-93D2-463D1FB36FD8}" dt="2022-04-20T05:02:36.468" v="266" actId="14100"/>
          <ac:picMkLst>
            <pc:docMk/>
            <pc:sldMk cId="596573766" sldId="264"/>
            <ac:picMk id="4" creationId="{819FC2EB-7673-B956-B9CC-CCAD001E765F}"/>
          </ac:picMkLst>
        </pc:picChg>
        <pc:picChg chg="add mod">
          <ac:chgData name="Бурцева Валерия" userId="72b93f1d58d1ac76" providerId="Windows Live" clId="Web-{03DEB310-4365-4A57-93D2-463D1FB36FD8}" dt="2022-04-20T05:00:47.669" v="264"/>
          <ac:picMkLst>
            <pc:docMk/>
            <pc:sldMk cId="596573766" sldId="264"/>
            <ac:picMk id="5" creationId="{9FB10D8A-A404-D15E-BDB5-BCFE81999266}"/>
          </ac:picMkLst>
        </pc:picChg>
        <pc:picChg chg="add mod ord">
          <ac:chgData name="Бурцева Валерия" userId="72b93f1d58d1ac76" providerId="Windows Live" clId="Web-{03DEB310-4365-4A57-93D2-463D1FB36FD8}" dt="2022-04-20T05:00:47.669" v="264"/>
          <ac:picMkLst>
            <pc:docMk/>
            <pc:sldMk cId="596573766" sldId="264"/>
            <ac:picMk id="6" creationId="{3006F7DC-96D8-8DB6-5897-493B2CB111FF}"/>
          </ac:picMkLst>
        </pc:picChg>
        <pc:cxnChg chg="add">
          <ac:chgData name="Бурцева Валерия" userId="72b93f1d58d1ac76" providerId="Windows Live" clId="Web-{03DEB310-4365-4A57-93D2-463D1FB36FD8}" dt="2022-04-20T05:00:47.669" v="264"/>
          <ac:cxnSpMkLst>
            <pc:docMk/>
            <pc:sldMk cId="596573766" sldId="264"/>
            <ac:cxnSpMk id="29" creationId="{11A9DAB5-E11B-41CA-85F3-20711F79027B}"/>
          </ac:cxnSpMkLst>
        </pc:cxnChg>
      </pc:sldChg>
      <pc:sldChg chg="addSp modSp new del mod setBg">
        <pc:chgData name="Бурцева Валерия" userId="72b93f1d58d1ac76" providerId="Windows Live" clId="Web-{03DEB310-4365-4A57-93D2-463D1FB36FD8}" dt="2022-04-20T09:22:32.473" v="371"/>
        <pc:sldMkLst>
          <pc:docMk/>
          <pc:sldMk cId="140969672" sldId="265"/>
        </pc:sldMkLst>
        <pc:spChg chg="mod">
          <ac:chgData name="Бурцева Валерия" userId="72b93f1d58d1ac76" providerId="Windows Live" clId="Web-{03DEB310-4365-4A57-93D2-463D1FB36FD8}" dt="2022-04-20T09:21:59.081" v="369"/>
          <ac:spMkLst>
            <pc:docMk/>
            <pc:sldMk cId="140969672" sldId="265"/>
            <ac:spMk id="2" creationId="{EC8EE5F0-4BA0-B499-074C-E40566876E1D}"/>
          </ac:spMkLst>
        </pc:spChg>
        <pc:spChg chg="mod">
          <ac:chgData name="Бурцева Валерия" userId="72b93f1d58d1ac76" providerId="Windows Live" clId="Web-{03DEB310-4365-4A57-93D2-463D1FB36FD8}" dt="2022-04-20T09:22:27.816" v="370" actId="20577"/>
          <ac:spMkLst>
            <pc:docMk/>
            <pc:sldMk cId="140969672" sldId="265"/>
            <ac:spMk id="3" creationId="{612B9CF9-1FCB-F05A-C115-6282CDF0DC18}"/>
          </ac:spMkLst>
        </pc:spChg>
        <pc:spChg chg="add">
          <ac:chgData name="Бурцева Валерия" userId="72b93f1d58d1ac76" providerId="Windows Live" clId="Web-{03DEB310-4365-4A57-93D2-463D1FB36FD8}" dt="2022-04-20T09:20:57.033" v="362"/>
          <ac:spMkLst>
            <pc:docMk/>
            <pc:sldMk cId="140969672" sldId="265"/>
            <ac:spMk id="9" creationId="{3CD9DF72-87A3-404E-A828-84CBF11A8303}"/>
          </ac:spMkLst>
        </pc:spChg>
        <pc:spChg chg="add">
          <ac:chgData name="Бурцева Валерия" userId="72b93f1d58d1ac76" providerId="Windows Live" clId="Web-{03DEB310-4365-4A57-93D2-463D1FB36FD8}" dt="2022-04-20T09:21:59.081" v="369"/>
          <ac:spMkLst>
            <pc:docMk/>
            <pc:sldMk cId="140969672" sldId="265"/>
            <ac:spMk id="13" creationId="{86C7B4A1-154A-4DF0-AC46-F88D75A2E0FD}"/>
          </ac:spMkLst>
        </pc:spChg>
        <pc:picChg chg="add mod ord">
          <ac:chgData name="Бурцева Валерия" userId="72b93f1d58d1ac76" providerId="Windows Live" clId="Web-{03DEB310-4365-4A57-93D2-463D1FB36FD8}" dt="2022-04-20T09:21:59.081" v="369"/>
          <ac:picMkLst>
            <pc:docMk/>
            <pc:sldMk cId="140969672" sldId="265"/>
            <ac:picMk id="4" creationId="{B90E7BD2-248B-496F-7BF0-06883161DBA4}"/>
          </ac:picMkLst>
        </pc:picChg>
        <pc:cxnChg chg="add">
          <ac:chgData name="Бурцева Валерия" userId="72b93f1d58d1ac76" providerId="Windows Live" clId="Web-{03DEB310-4365-4A57-93D2-463D1FB36FD8}" dt="2022-04-20T09:20:57.033" v="362"/>
          <ac:cxnSpMkLst>
            <pc:docMk/>
            <pc:sldMk cId="140969672" sldId="265"/>
            <ac:cxnSpMk id="11" creationId="{20E3A342-4D61-4E3F-AF90-1AB42AEB96CC}"/>
          </ac:cxnSpMkLst>
        </pc:cxnChg>
      </pc:sldChg>
      <pc:sldChg chg="addSp modSp new mod setBg">
        <pc:chgData name="Бурцева Валерия" userId="72b93f1d58d1ac76" providerId="Windows Live" clId="Web-{03DEB310-4365-4A57-93D2-463D1FB36FD8}" dt="2022-04-20T09:25:56.148" v="387" actId="1076"/>
        <pc:sldMkLst>
          <pc:docMk/>
          <pc:sldMk cId="487766266" sldId="265"/>
        </pc:sldMkLst>
        <pc:spChg chg="mod">
          <ac:chgData name="Бурцева Валерия" userId="72b93f1d58d1ac76" providerId="Windows Live" clId="Web-{03DEB310-4365-4A57-93D2-463D1FB36FD8}" dt="2022-04-20T09:25:17.507" v="381"/>
          <ac:spMkLst>
            <pc:docMk/>
            <pc:sldMk cId="487766266" sldId="265"/>
            <ac:spMk id="2" creationId="{615B6FF8-089F-1F11-EB96-34BA9A0BBCB7}"/>
          </ac:spMkLst>
        </pc:spChg>
        <pc:spChg chg="mod">
          <ac:chgData name="Бурцева Валерия" userId="72b93f1d58d1ac76" providerId="Windows Live" clId="Web-{03DEB310-4365-4A57-93D2-463D1FB36FD8}" dt="2022-04-20T09:25:56.148" v="387" actId="1076"/>
          <ac:spMkLst>
            <pc:docMk/>
            <pc:sldMk cId="487766266" sldId="265"/>
            <ac:spMk id="3" creationId="{B6E1C7C9-0A23-2DDB-1591-E636138A5EA8}"/>
          </ac:spMkLst>
        </pc:spChg>
        <pc:spChg chg="add">
          <ac:chgData name="Бурцева Валерия" userId="72b93f1d58d1ac76" providerId="Windows Live" clId="Web-{03DEB310-4365-4A57-93D2-463D1FB36FD8}" dt="2022-04-20T09:25:17.507" v="381"/>
          <ac:spMkLst>
            <pc:docMk/>
            <pc:sldMk cId="487766266" sldId="265"/>
            <ac:spMk id="9" creationId="{3CD9DF72-87A3-404E-A828-84CBF11A8303}"/>
          </ac:spMkLst>
        </pc:spChg>
        <pc:picChg chg="add mod ord">
          <ac:chgData name="Бурцева Валерия" userId="72b93f1d58d1ac76" providerId="Windows Live" clId="Web-{03DEB310-4365-4A57-93D2-463D1FB36FD8}" dt="2022-04-20T09:25:17.507" v="381"/>
          <ac:picMkLst>
            <pc:docMk/>
            <pc:sldMk cId="487766266" sldId="265"/>
            <ac:picMk id="4" creationId="{3805FD3C-E358-08C7-9E7A-FA49BA63023F}"/>
          </ac:picMkLst>
        </pc:picChg>
        <pc:cxnChg chg="add">
          <ac:chgData name="Бурцева Валерия" userId="72b93f1d58d1ac76" providerId="Windows Live" clId="Web-{03DEB310-4365-4A57-93D2-463D1FB36FD8}" dt="2022-04-20T09:25:17.507" v="381"/>
          <ac:cxnSpMkLst>
            <pc:docMk/>
            <pc:sldMk cId="487766266" sldId="265"/>
            <ac:cxnSpMk id="11" creationId="{20E3A342-4D61-4E3F-AF90-1AB42AEB96CC}"/>
          </ac:cxnSpMkLst>
        </pc:cxnChg>
      </pc:sldChg>
    </pc:docChg>
  </pc:docChgLst>
  <pc:docChgLst>
    <pc:chgData name="Бурцева Валерия" userId="72b93f1d58d1ac76" providerId="Windows Live" clId="Web-{F917F881-05E6-4BE9-8784-1ABDF4AD5B8E}"/>
    <pc:docChg chg="addSld delSld modSld sldOrd addMainMaster delMainMaster">
      <pc:chgData name="Бурцева Валерия" userId="72b93f1d58d1ac76" providerId="Windows Live" clId="Web-{F917F881-05E6-4BE9-8784-1ABDF4AD5B8E}" dt="2022-04-21T07:58:04.993" v="836" actId="1076"/>
      <pc:docMkLst>
        <pc:docMk/>
      </pc:docMkLst>
      <pc:sldChg chg="addSp delSp modSp mod setBg modClrScheme setClrOvrMap delDesignElem chgLayout">
        <pc:chgData name="Бурцева Валерия" userId="72b93f1d58d1ac76" providerId="Windows Live" clId="Web-{F917F881-05E6-4BE9-8784-1ABDF4AD5B8E}" dt="2022-04-21T07:26:04.669" v="640"/>
        <pc:sldMkLst>
          <pc:docMk/>
          <pc:sldMk cId="1351651579" sldId="256"/>
        </pc:sldMkLst>
        <pc:spChg chg="mod ord">
          <ac:chgData name="Бурцева Валерия" userId="72b93f1d58d1ac76" providerId="Windows Live" clId="Web-{F917F881-05E6-4BE9-8784-1ABDF4AD5B8E}" dt="2022-04-21T07:26:04.669" v="640"/>
          <ac:spMkLst>
            <pc:docMk/>
            <pc:sldMk cId="1351651579" sldId="256"/>
            <ac:spMk id="2" creationId="{00000000-0000-0000-0000-000000000000}"/>
          </ac:spMkLst>
        </pc:spChg>
        <pc:spChg chg="mod ord">
          <ac:chgData name="Бурцева Валерия" userId="72b93f1d58d1ac76" providerId="Windows Live" clId="Web-{F917F881-05E6-4BE9-8784-1ABDF4AD5B8E}" dt="2022-04-21T07:26:04.669" v="640"/>
          <ac:spMkLst>
            <pc:docMk/>
            <pc:sldMk cId="1351651579" sldId="256"/>
            <ac:spMk id="3" creationId="{00000000-0000-0000-0000-000000000000}"/>
          </ac:spMkLst>
        </pc:spChg>
        <pc:spChg chg="del">
          <ac:chgData name="Бурцева Валерия" userId="72b93f1d58d1ac76" providerId="Windows Live" clId="Web-{F917F881-05E6-4BE9-8784-1ABDF4AD5B8E}" dt="2022-04-21T06:43:34.786" v="557"/>
          <ac:spMkLst>
            <pc:docMk/>
            <pc:sldMk cId="1351651579" sldId="256"/>
            <ac:spMk id="6" creationId="{E49CC64F-7275-4E33-961B-0C5CDC439875}"/>
          </ac:spMkLst>
        </pc:spChg>
        <pc:spChg chg="add">
          <ac:chgData name="Бурцева Валерия" userId="72b93f1d58d1ac76" providerId="Windows Live" clId="Web-{F917F881-05E6-4BE9-8784-1ABDF4AD5B8E}" dt="2022-04-21T07:26:04.669" v="640"/>
          <ac:spMkLst>
            <pc:docMk/>
            <pc:sldMk cId="1351651579" sldId="256"/>
            <ac:spMk id="7" creationId="{A5A2BA67-BF68-4F48-BAA9-1091D4FED1F8}"/>
          </ac:spMkLst>
        </pc:spChg>
        <pc:spChg chg="add del">
          <ac:chgData name="Бурцева Валерия" userId="72b93f1d58d1ac76" providerId="Windows Live" clId="Web-{F917F881-05E6-4BE9-8784-1ABDF4AD5B8E}" dt="2022-04-21T06:43:54.567" v="559"/>
          <ac:spMkLst>
            <pc:docMk/>
            <pc:sldMk cId="1351651579" sldId="256"/>
            <ac:spMk id="8" creationId="{E49CC64F-7275-4E33-961B-0C5CDC439875}"/>
          </ac:spMkLst>
        </pc:spChg>
        <pc:spChg chg="add del">
          <ac:chgData name="Бурцева Валерия" userId="72b93f1d58d1ac76" providerId="Windows Live" clId="Web-{F917F881-05E6-4BE9-8784-1ABDF4AD5B8E}" dt="2022-04-21T07:22:27.711" v="616"/>
          <ac:spMkLst>
            <pc:docMk/>
            <pc:sldMk cId="1351651579" sldId="256"/>
            <ac:spMk id="10" creationId="{E49CC64F-7275-4E33-961B-0C5CDC439875}"/>
          </ac:spMkLst>
        </pc:spChg>
        <pc:spChg chg="add">
          <ac:chgData name="Бурцева Валерия" userId="72b93f1d58d1ac76" providerId="Windows Live" clId="Web-{F917F881-05E6-4BE9-8784-1ABDF4AD5B8E}" dt="2022-04-21T07:26:04.669" v="640"/>
          <ac:spMkLst>
            <pc:docMk/>
            <pc:sldMk cId="1351651579" sldId="256"/>
            <ac:spMk id="12" creationId="{E4190DBD-4A62-4416-ACB7-ACEC1DE3024B}"/>
          </ac:spMkLst>
        </pc:spChg>
        <pc:spChg chg="add">
          <ac:chgData name="Бурцева Валерия" userId="72b93f1d58d1ac76" providerId="Windows Live" clId="Web-{F917F881-05E6-4BE9-8784-1ABDF4AD5B8E}" dt="2022-04-21T07:26:04.669" v="640"/>
          <ac:spMkLst>
            <pc:docMk/>
            <pc:sldMk cId="1351651579" sldId="256"/>
            <ac:spMk id="15" creationId="{DBF12D6D-FE37-445A-BF16-6DA1A659A4D7}"/>
          </ac:spMkLst>
        </pc:spChg>
        <pc:picChg chg="del">
          <ac:chgData name="Бурцева Валерия" userId="72b93f1d58d1ac76" providerId="Windows Live" clId="Web-{F917F881-05E6-4BE9-8784-1ABDF4AD5B8E}" dt="2022-04-21T06:43:29.692" v="555"/>
          <ac:picMkLst>
            <pc:docMk/>
            <pc:sldMk cId="1351651579" sldId="256"/>
            <ac:picMk id="4" creationId="{AFD1E4E7-B5B6-6DB1-8F82-513848116C30}"/>
          </ac:picMkLst>
        </pc:picChg>
        <pc:picChg chg="add mod">
          <ac:chgData name="Бурцева Валерия" userId="72b93f1d58d1ac76" providerId="Windows Live" clId="Web-{F917F881-05E6-4BE9-8784-1ABDF4AD5B8E}" dt="2022-04-21T07:26:04.669" v="640"/>
          <ac:picMkLst>
            <pc:docMk/>
            <pc:sldMk cId="1351651579" sldId="256"/>
            <ac:picMk id="5" creationId="{07231F0B-BAA9-2D5F-EFD5-8AB4D8E57949}"/>
          </ac:picMkLst>
        </pc:picChg>
      </pc:sldChg>
      <pc:sldChg chg="addSp delSp modSp mod modClrScheme delDesignElem chgLayout">
        <pc:chgData name="Бурцева Валерия" userId="72b93f1d58d1ac76" providerId="Windows Live" clId="Web-{F917F881-05E6-4BE9-8784-1ABDF4AD5B8E}" dt="2022-04-21T07:31:29.942" v="701" actId="1076"/>
        <pc:sldMkLst>
          <pc:docMk/>
          <pc:sldMk cId="3350836790" sldId="257"/>
        </pc:sldMkLst>
        <pc:spChg chg="mod ord">
          <ac:chgData name="Бурцева Валерия" userId="72b93f1d58d1ac76" providerId="Windows Live" clId="Web-{F917F881-05E6-4BE9-8784-1ABDF4AD5B8E}" dt="2022-04-21T07:25:50.982" v="639"/>
          <ac:spMkLst>
            <pc:docMk/>
            <pc:sldMk cId="3350836790" sldId="257"/>
            <ac:spMk id="2" creationId="{64DC4711-A246-EEF3-E1B7-513DE333F9E7}"/>
          </ac:spMkLst>
        </pc:spChg>
        <pc:spChg chg="mod ord">
          <ac:chgData name="Бурцева Валерия" userId="72b93f1d58d1ac76" providerId="Windows Live" clId="Web-{F917F881-05E6-4BE9-8784-1ABDF4AD5B8E}" dt="2022-04-21T07:31:03.551" v="693" actId="20577"/>
          <ac:spMkLst>
            <pc:docMk/>
            <pc:sldMk cId="3350836790" sldId="257"/>
            <ac:spMk id="3" creationId="{603BEAB3-22B6-4FE4-D363-15CE8ADC8D4B}"/>
          </ac:spMkLst>
        </pc:spChg>
        <pc:spChg chg="add">
          <ac:chgData name="Бурцева Валерия" userId="72b93f1d58d1ac76" providerId="Windows Live" clId="Web-{F917F881-05E6-4BE9-8784-1ABDF4AD5B8E}" dt="2022-04-21T07:25:50.982" v="639"/>
          <ac:spMkLst>
            <pc:docMk/>
            <pc:sldMk cId="3350836790" sldId="257"/>
            <ac:spMk id="9" creationId="{6B086509-1281-468A-AAAC-1BBEDAE75736}"/>
          </ac:spMkLst>
        </pc:spChg>
        <pc:spChg chg="add">
          <ac:chgData name="Бурцева Валерия" userId="72b93f1d58d1ac76" providerId="Windows Live" clId="Web-{F917F881-05E6-4BE9-8784-1ABDF4AD5B8E}" dt="2022-04-21T07:25:50.982" v="639"/>
          <ac:spMkLst>
            <pc:docMk/>
            <pc:sldMk cId="3350836790" sldId="257"/>
            <ac:spMk id="14" creationId="{EEA73850-2107-4E65-85FE-EDD3F45FCDA2}"/>
          </ac:spMkLst>
        </pc:spChg>
        <pc:spChg chg="del">
          <ac:chgData name="Бурцева Валерия" userId="72b93f1d58d1ac76" providerId="Windows Live" clId="Web-{F917F881-05E6-4BE9-8784-1ABDF4AD5B8E}" dt="2022-04-21T07:22:27.711" v="616"/>
          <ac:spMkLst>
            <pc:docMk/>
            <pc:sldMk cId="3350836790" sldId="257"/>
            <ac:spMk id="69" creationId="{55C01129-3453-464D-A870-ED71C6E89D60}"/>
          </ac:spMkLst>
        </pc:spChg>
        <pc:spChg chg="del">
          <ac:chgData name="Бурцева Валерия" userId="72b93f1d58d1ac76" providerId="Windows Live" clId="Web-{F917F881-05E6-4BE9-8784-1ABDF4AD5B8E}" dt="2022-04-21T07:22:27.711" v="616"/>
          <ac:spMkLst>
            <pc:docMk/>
            <pc:sldMk cId="3350836790" sldId="257"/>
            <ac:spMk id="71" creationId="{9D2781A6-5C82-4764-B489-F9A599C0A7EB}"/>
          </ac:spMkLst>
        </pc:spChg>
        <pc:picChg chg="del mod">
          <ac:chgData name="Бурцева Валерия" userId="72b93f1d58d1ac76" providerId="Windows Live" clId="Web-{F917F881-05E6-4BE9-8784-1ABDF4AD5B8E}" dt="2022-04-21T06:41:34.003" v="537"/>
          <ac:picMkLst>
            <pc:docMk/>
            <pc:sldMk cId="3350836790" sldId="257"/>
            <ac:picMk id="4" creationId="{A77ACBB2-947D-60B8-6863-71262F643BEA}"/>
          </ac:picMkLst>
        </pc:picChg>
        <pc:picChg chg="del">
          <ac:chgData name="Бурцева Валерия" userId="72b93f1d58d1ac76" providerId="Windows Live" clId="Web-{F917F881-05E6-4BE9-8784-1ABDF4AD5B8E}" dt="2022-04-21T06:39:02.359" v="524"/>
          <ac:picMkLst>
            <pc:docMk/>
            <pc:sldMk cId="3350836790" sldId="257"/>
            <ac:picMk id="5" creationId="{37269F0C-FD64-776A-62DB-25D46D76FD56}"/>
          </ac:picMkLst>
        </pc:picChg>
        <pc:picChg chg="add mod">
          <ac:chgData name="Бурцева Валерия" userId="72b93f1d58d1ac76" providerId="Windows Live" clId="Web-{F917F881-05E6-4BE9-8784-1ABDF4AD5B8E}" dt="2022-04-21T07:31:20.645" v="698" actId="1076"/>
          <ac:picMkLst>
            <pc:docMk/>
            <pc:sldMk cId="3350836790" sldId="257"/>
            <ac:picMk id="6" creationId="{E4C81C21-00D0-0CB7-B324-06434A1EA8BD}"/>
          </ac:picMkLst>
        </pc:picChg>
        <pc:picChg chg="add mod">
          <ac:chgData name="Бурцева Валерия" userId="72b93f1d58d1ac76" providerId="Windows Live" clId="Web-{F917F881-05E6-4BE9-8784-1ABDF4AD5B8E}" dt="2022-04-21T07:31:29.942" v="701" actId="1076"/>
          <ac:picMkLst>
            <pc:docMk/>
            <pc:sldMk cId="3350836790" sldId="257"/>
            <ac:picMk id="7" creationId="{A97F0BB9-2FA6-1E40-9E21-E9445138660F}"/>
          </ac:picMkLst>
        </pc:picChg>
      </pc:sldChg>
      <pc:sldChg chg="addSp delSp modSp mod setBg modClrScheme setClrOvrMap delDesignElem chgLayout">
        <pc:chgData name="Бурцева Валерия" userId="72b93f1d58d1ac76" providerId="Windows Live" clId="Web-{F917F881-05E6-4BE9-8784-1ABDF4AD5B8E}" dt="2022-04-21T07:38:34.842" v="770"/>
        <pc:sldMkLst>
          <pc:docMk/>
          <pc:sldMk cId="285298053" sldId="258"/>
        </pc:sldMkLst>
        <pc:spChg chg="mod ord">
          <ac:chgData name="Бурцева Валерия" userId="72b93f1d58d1ac76" providerId="Windows Live" clId="Web-{F917F881-05E6-4BE9-8784-1ABDF4AD5B8E}" dt="2022-04-21T07:37:49.466" v="762" actId="20577"/>
          <ac:spMkLst>
            <pc:docMk/>
            <pc:sldMk cId="285298053" sldId="258"/>
            <ac:spMk id="2" creationId="{19602C99-7FD4-3165-C9DC-0CEB5B43AC65}"/>
          </ac:spMkLst>
        </pc:spChg>
        <pc:spChg chg="mod ord">
          <ac:chgData name="Бурцева Валерия" userId="72b93f1d58d1ac76" providerId="Windows Live" clId="Web-{F917F881-05E6-4BE9-8784-1ABDF4AD5B8E}" dt="2022-04-21T07:38:34.842" v="770"/>
          <ac:spMkLst>
            <pc:docMk/>
            <pc:sldMk cId="285298053" sldId="258"/>
            <ac:spMk id="3" creationId="{E418CDA0-5E72-6F5B-1844-6E0B0BD3162E}"/>
          </ac:spMkLst>
        </pc:spChg>
        <pc:spChg chg="add">
          <ac:chgData name="Бурцева Валерия" userId="72b93f1d58d1ac76" providerId="Windows Live" clId="Web-{F917F881-05E6-4BE9-8784-1ABDF4AD5B8E}" dt="2022-04-21T07:25:37.513" v="638"/>
          <ac:spMkLst>
            <pc:docMk/>
            <pc:sldMk cId="285298053" sldId="258"/>
            <ac:spMk id="16" creationId="{A1DFCBE5-52C1-48A9-89CF-E7D68CCA1620}"/>
          </ac:spMkLst>
        </pc:spChg>
        <pc:spChg chg="add">
          <ac:chgData name="Бурцева Валерия" userId="72b93f1d58d1ac76" providerId="Windows Live" clId="Web-{F917F881-05E6-4BE9-8784-1ABDF4AD5B8E}" dt="2022-04-21T07:25:37.513" v="638"/>
          <ac:spMkLst>
            <pc:docMk/>
            <pc:sldMk cId="285298053" sldId="258"/>
            <ac:spMk id="18" creationId="{EB17C8F6-D357-4254-BBAC-96B01EEBE162}"/>
          </ac:spMkLst>
        </pc:spChg>
        <pc:spChg chg="del">
          <ac:chgData name="Бурцева Валерия" userId="72b93f1d58d1ac76" providerId="Windows Live" clId="Web-{F917F881-05E6-4BE9-8784-1ABDF4AD5B8E}" dt="2022-04-21T05:28:55.505" v="3"/>
          <ac:spMkLst>
            <pc:docMk/>
            <pc:sldMk cId="285298053" sldId="258"/>
            <ac:spMk id="48" creationId="{ED4D6CE2-C4FB-4B4D-991A-84C9705CD762}"/>
          </ac:spMkLst>
        </pc:spChg>
        <pc:spChg chg="add del">
          <ac:chgData name="Бурцева Валерия" userId="72b93f1d58d1ac76" providerId="Windows Live" clId="Web-{F917F881-05E6-4BE9-8784-1ABDF4AD5B8E}" dt="2022-04-21T07:22:27.711" v="616"/>
          <ac:spMkLst>
            <pc:docMk/>
            <pc:sldMk cId="285298053" sldId="258"/>
            <ac:spMk id="55" creationId="{ED4D6CE2-C4FB-4B4D-991A-84C9705CD762}"/>
          </ac:spMkLst>
        </pc:spChg>
        <pc:picChg chg="add mod ord">
          <ac:chgData name="Бурцева Валерия" userId="72b93f1d58d1ac76" providerId="Windows Live" clId="Web-{F917F881-05E6-4BE9-8784-1ABDF4AD5B8E}" dt="2022-04-21T07:27:12.062" v="652" actId="14100"/>
          <ac:picMkLst>
            <pc:docMk/>
            <pc:sldMk cId="285298053" sldId="258"/>
            <ac:picMk id="4" creationId="{3ACA89BA-2F46-8340-DB0A-C4584454ABBA}"/>
          </ac:picMkLst>
        </pc:picChg>
        <pc:picChg chg="add mod ord">
          <ac:chgData name="Бурцева Валерия" userId="72b93f1d58d1ac76" providerId="Windows Live" clId="Web-{F917F881-05E6-4BE9-8784-1ABDF4AD5B8E}" dt="2022-04-21T07:26:54.639" v="648" actId="14100"/>
          <ac:picMkLst>
            <pc:docMk/>
            <pc:sldMk cId="285298053" sldId="258"/>
            <ac:picMk id="5" creationId="{201FE75A-1F82-14A3-A1B1-1F87CDDE2AF8}"/>
          </ac:picMkLst>
        </pc:picChg>
        <pc:picChg chg="del">
          <ac:chgData name="Бурцева Валерия" userId="72b93f1d58d1ac76" providerId="Windows Live" clId="Web-{F917F881-05E6-4BE9-8784-1ABDF4AD5B8E}" dt="2022-04-21T05:27:24.910" v="1"/>
          <ac:picMkLst>
            <pc:docMk/>
            <pc:sldMk cId="285298053" sldId="258"/>
            <ac:picMk id="6" creationId="{156C5826-D951-C84A-DC34-16C59175493E}"/>
          </ac:picMkLst>
        </pc:picChg>
        <pc:picChg chg="del">
          <ac:chgData name="Бурцева Валерия" userId="72b93f1d58d1ac76" providerId="Windows Live" clId="Web-{F917F881-05E6-4BE9-8784-1ABDF4AD5B8E}" dt="2022-04-21T06:42:42.910" v="548"/>
          <ac:picMkLst>
            <pc:docMk/>
            <pc:sldMk cId="285298053" sldId="258"/>
            <ac:picMk id="7" creationId="{3F0DE724-B819-2C87-D6F7-1526731E9FB7}"/>
          </ac:picMkLst>
        </pc:picChg>
        <pc:picChg chg="mod">
          <ac:chgData name="Бурцева Валерия" userId="72b93f1d58d1ac76" providerId="Windows Live" clId="Web-{F917F881-05E6-4BE9-8784-1ABDF4AD5B8E}" dt="2022-04-21T07:27:04.139" v="650" actId="14100"/>
          <ac:picMkLst>
            <pc:docMk/>
            <pc:sldMk cId="285298053" sldId="258"/>
            <ac:picMk id="11" creationId="{72FC2C2B-C252-4C59-FCBA-3C9FAB310A1A}"/>
          </ac:picMkLst>
        </pc:picChg>
        <pc:cxnChg chg="del">
          <ac:chgData name="Бурцева Валерия" userId="72b93f1d58d1ac76" providerId="Windows Live" clId="Web-{F917F881-05E6-4BE9-8784-1ABDF4AD5B8E}" dt="2022-04-21T05:28:55.505" v="3"/>
          <ac:cxnSpMkLst>
            <pc:docMk/>
            <pc:sldMk cId="285298053" sldId="258"/>
            <ac:cxnSpMk id="50" creationId="{11A9DAB5-E11B-41CA-85F3-20711F79027B}"/>
          </ac:cxnSpMkLst>
        </pc:cxnChg>
        <pc:cxnChg chg="add del">
          <ac:chgData name="Бурцева Валерия" userId="72b93f1d58d1ac76" providerId="Windows Live" clId="Web-{F917F881-05E6-4BE9-8784-1ABDF4AD5B8E}" dt="2022-04-21T07:22:27.711" v="616"/>
          <ac:cxnSpMkLst>
            <pc:docMk/>
            <pc:sldMk cId="285298053" sldId="258"/>
            <ac:cxnSpMk id="57" creationId="{11A9DAB5-E11B-41CA-85F3-20711F79027B}"/>
          </ac:cxnSpMkLst>
        </pc:cxnChg>
      </pc:sldChg>
      <pc:sldChg chg="addSp delSp modSp mod setBg modClrScheme setClrOvrMap delDesignElem chgLayout">
        <pc:chgData name="Бурцева Валерия" userId="72b93f1d58d1ac76" providerId="Windows Live" clId="Web-{F917F881-05E6-4BE9-8784-1ABDF4AD5B8E}" dt="2022-04-21T07:37:39.794" v="761" actId="20577"/>
        <pc:sldMkLst>
          <pc:docMk/>
          <pc:sldMk cId="4011050349" sldId="259"/>
        </pc:sldMkLst>
        <pc:spChg chg="mod ord">
          <ac:chgData name="Бурцева Валерия" userId="72b93f1d58d1ac76" providerId="Windows Live" clId="Web-{F917F881-05E6-4BE9-8784-1ABDF4AD5B8E}" dt="2022-04-21T07:37:39.794" v="761" actId="20577"/>
          <ac:spMkLst>
            <pc:docMk/>
            <pc:sldMk cId="4011050349" sldId="259"/>
            <ac:spMk id="2" creationId="{7BD3D9DA-1515-19CB-0ADD-492327D04F46}"/>
          </ac:spMkLst>
        </pc:spChg>
        <pc:spChg chg="mod ord">
          <ac:chgData name="Бурцева Валерия" userId="72b93f1d58d1ac76" providerId="Windows Live" clId="Web-{F917F881-05E6-4BE9-8784-1ABDF4AD5B8E}" dt="2022-04-21T07:30:42.941" v="690" actId="20577"/>
          <ac:spMkLst>
            <pc:docMk/>
            <pc:sldMk cId="4011050349" sldId="259"/>
            <ac:spMk id="3" creationId="{77208776-31AA-3D4D-8175-2CFDAFFD820D}"/>
          </ac:spMkLst>
        </pc:spChg>
        <pc:spChg chg="add">
          <ac:chgData name="Бурцева Валерия" userId="72b93f1d58d1ac76" providerId="Windows Live" clId="Web-{F917F881-05E6-4BE9-8784-1ABDF4AD5B8E}" dt="2022-04-21T07:25:24.418" v="637"/>
          <ac:spMkLst>
            <pc:docMk/>
            <pc:sldMk cId="4011050349" sldId="259"/>
            <ac:spMk id="12" creationId="{EB17C8F6-D357-4254-BBAC-96B01EEBE162}"/>
          </ac:spMkLst>
        </pc:spChg>
        <pc:spChg chg="add del">
          <ac:chgData name="Бурцева Валерия" userId="72b93f1d58d1ac76" providerId="Windows Live" clId="Web-{F917F881-05E6-4BE9-8784-1ABDF4AD5B8E}" dt="2022-04-21T05:37:30.967" v="107"/>
          <ac:spMkLst>
            <pc:docMk/>
            <pc:sldMk cId="4011050349" sldId="259"/>
            <ac:spMk id="13" creationId="{7521DD34-C6F2-4402-9A01-962807DB6569}"/>
          </ac:spMkLst>
        </pc:spChg>
        <pc:spChg chg="add">
          <ac:chgData name="Бурцева Валерия" userId="72b93f1d58d1ac76" providerId="Windows Live" clId="Web-{F917F881-05E6-4BE9-8784-1ABDF4AD5B8E}" dt="2022-04-21T07:25:24.418" v="637"/>
          <ac:spMkLst>
            <pc:docMk/>
            <pc:sldMk cId="4011050349" sldId="259"/>
            <ac:spMk id="14" creationId="{A1DFCBE5-52C1-48A9-89CF-E7D68CCA1620}"/>
          </ac:spMkLst>
        </pc:spChg>
        <pc:spChg chg="add del">
          <ac:chgData name="Бурцева Валерия" userId="72b93f1d58d1ac76" providerId="Windows Live" clId="Web-{F917F881-05E6-4BE9-8784-1ABDF4AD5B8E}" dt="2022-04-21T05:37:30.967" v="106"/>
          <ac:spMkLst>
            <pc:docMk/>
            <pc:sldMk cId="4011050349" sldId="259"/>
            <ac:spMk id="15" creationId="{ED4D6CE2-C4FB-4B4D-991A-84C9705CD762}"/>
          </ac:spMkLst>
        </pc:spChg>
        <pc:spChg chg="add del">
          <ac:chgData name="Бурцева Валерия" userId="72b93f1d58d1ac76" providerId="Windows Live" clId="Web-{F917F881-05E6-4BE9-8784-1ABDF4AD5B8E}" dt="2022-04-21T07:22:27.711" v="616"/>
          <ac:spMkLst>
            <pc:docMk/>
            <pc:sldMk cId="4011050349" sldId="259"/>
            <ac:spMk id="19" creationId="{10A05691-F36F-44DD-904C-144D68CAF7BD}"/>
          </ac:spMkLst>
        </pc:spChg>
        <pc:picChg chg="del">
          <ac:chgData name="Бурцева Валерия" userId="72b93f1d58d1ac76" providerId="Windows Live" clId="Web-{F917F881-05E6-4BE9-8784-1ABDF4AD5B8E}" dt="2022-04-21T05:34:10.401" v="97"/>
          <ac:picMkLst>
            <pc:docMk/>
            <pc:sldMk cId="4011050349" sldId="259"/>
            <ac:picMk id="4" creationId="{695CA09A-D7AE-5C8C-4C68-514243E6D4AB}"/>
          </ac:picMkLst>
        </pc:picChg>
        <pc:picChg chg="del">
          <ac:chgData name="Бурцева Валерия" userId="72b93f1d58d1ac76" providerId="Windows Live" clId="Web-{F917F881-05E6-4BE9-8784-1ABDF4AD5B8E}" dt="2022-04-21T05:34:08.260" v="96"/>
          <ac:picMkLst>
            <pc:docMk/>
            <pc:sldMk cId="4011050349" sldId="259"/>
            <ac:picMk id="5" creationId="{846D9D73-48AC-1A9D-3139-C58E6B6EB8A1}"/>
          </ac:picMkLst>
        </pc:picChg>
        <pc:picChg chg="del mod ord">
          <ac:chgData name="Бурцева Валерия" userId="72b93f1d58d1ac76" providerId="Windows Live" clId="Web-{F917F881-05E6-4BE9-8784-1ABDF4AD5B8E}" dt="2022-04-21T05:37:45.592" v="108"/>
          <ac:picMkLst>
            <pc:docMk/>
            <pc:sldMk cId="4011050349" sldId="259"/>
            <ac:picMk id="6" creationId="{DCC211DA-C4F4-E506-198A-BE777C49231C}"/>
          </ac:picMkLst>
        </pc:picChg>
        <pc:picChg chg="add mod ord">
          <ac:chgData name="Бурцева Валерия" userId="72b93f1d58d1ac76" providerId="Windows Live" clId="Web-{F917F881-05E6-4BE9-8784-1ABDF4AD5B8E}" dt="2022-04-21T07:29:04.673" v="671" actId="1076"/>
          <ac:picMkLst>
            <pc:docMk/>
            <pc:sldMk cId="4011050349" sldId="259"/>
            <ac:picMk id="7" creationId="{5610B032-2D09-8EEB-AD01-611F2307C399}"/>
          </ac:picMkLst>
        </pc:picChg>
        <pc:picChg chg="add mod ord">
          <ac:chgData name="Бурцева Валерия" userId="72b93f1d58d1ac76" providerId="Windows Live" clId="Web-{F917F881-05E6-4BE9-8784-1ABDF4AD5B8E}" dt="2022-04-21T07:29:13.080" v="674" actId="1076"/>
          <ac:picMkLst>
            <pc:docMk/>
            <pc:sldMk cId="4011050349" sldId="259"/>
            <ac:picMk id="8" creationId="{3EDA307B-077C-EE09-0350-9FBE0848BAA6}"/>
          </ac:picMkLst>
        </pc:picChg>
        <pc:picChg chg="add mod">
          <ac:chgData name="Бурцева Валерия" userId="72b93f1d58d1ac76" providerId="Windows Live" clId="Web-{F917F881-05E6-4BE9-8784-1ABDF4AD5B8E}" dt="2022-04-21T07:29:26.205" v="678" actId="1076"/>
          <ac:picMkLst>
            <pc:docMk/>
            <pc:sldMk cId="4011050349" sldId="259"/>
            <ac:picMk id="9" creationId="{75A8FE0E-159A-63A3-8893-F5048BA08FDA}"/>
          </ac:picMkLst>
        </pc:picChg>
        <pc:cxnChg chg="add del">
          <ac:chgData name="Бурцева Валерия" userId="72b93f1d58d1ac76" providerId="Windows Live" clId="Web-{F917F881-05E6-4BE9-8784-1ABDF4AD5B8E}" dt="2022-04-21T05:37:30.967" v="106"/>
          <ac:cxnSpMkLst>
            <pc:docMk/>
            <pc:sldMk cId="4011050349" sldId="259"/>
            <ac:cxnSpMk id="17" creationId="{11A9DAB5-E11B-41CA-85F3-20711F79027B}"/>
          </ac:cxnSpMkLst>
        </pc:cxnChg>
        <pc:cxnChg chg="add del">
          <ac:chgData name="Бурцева Валерия" userId="72b93f1d58d1ac76" providerId="Windows Live" clId="Web-{F917F881-05E6-4BE9-8784-1ABDF4AD5B8E}" dt="2022-04-21T07:22:27.711" v="616"/>
          <ac:cxnSpMkLst>
            <pc:docMk/>
            <pc:sldMk cId="4011050349" sldId="259"/>
            <ac:cxnSpMk id="21" creationId="{1A9CF0DD-5937-4172-BD2C-9579BD31DD5B}"/>
          </ac:cxnSpMkLst>
        </pc:cxnChg>
      </pc:sldChg>
      <pc:sldChg chg="addSp delSp modSp mod modClrScheme setClrOvrMap delDesignElem chgLayout">
        <pc:chgData name="Бурцева Валерия" userId="72b93f1d58d1ac76" providerId="Windows Live" clId="Web-{F917F881-05E6-4BE9-8784-1ABDF4AD5B8E}" dt="2022-04-21T07:37:26.091" v="760" actId="20577"/>
        <pc:sldMkLst>
          <pc:docMk/>
          <pc:sldMk cId="2678814072" sldId="260"/>
        </pc:sldMkLst>
        <pc:spChg chg="mod ord">
          <ac:chgData name="Бурцева Валерия" userId="72b93f1d58d1ac76" providerId="Windows Live" clId="Web-{F917F881-05E6-4BE9-8784-1ABDF4AD5B8E}" dt="2022-04-21T07:37:11.200" v="758" actId="1076"/>
          <ac:spMkLst>
            <pc:docMk/>
            <pc:sldMk cId="2678814072" sldId="260"/>
            <ac:spMk id="2" creationId="{5E425126-6932-6ECD-79B5-E5D056FCB34F}"/>
          </ac:spMkLst>
        </pc:spChg>
        <pc:spChg chg="mod ord">
          <ac:chgData name="Бурцева Валерия" userId="72b93f1d58d1ac76" providerId="Windows Live" clId="Web-{F917F881-05E6-4BE9-8784-1ABDF4AD5B8E}" dt="2022-04-21T07:37:26.091" v="760" actId="20577"/>
          <ac:spMkLst>
            <pc:docMk/>
            <pc:sldMk cId="2678814072" sldId="260"/>
            <ac:spMk id="3" creationId="{AE51DA62-904D-7AD7-D631-FC073C3CF4D1}"/>
          </ac:spMkLst>
        </pc:spChg>
        <pc:spChg chg="add">
          <ac:chgData name="Бурцева Валерия" userId="72b93f1d58d1ac76" providerId="Windows Live" clId="Web-{F917F881-05E6-4BE9-8784-1ABDF4AD5B8E}" dt="2022-04-21T07:25:11.621" v="636"/>
          <ac:spMkLst>
            <pc:docMk/>
            <pc:sldMk cId="2678814072" sldId="260"/>
            <ac:spMk id="9" creationId="{13577A01-3DD8-4E33-BEE1-3065F7E6FB2F}"/>
          </ac:spMkLst>
        </pc:spChg>
        <pc:spChg chg="del">
          <ac:chgData name="Бурцева Валерия" userId="72b93f1d58d1ac76" providerId="Windows Live" clId="Web-{F917F881-05E6-4BE9-8784-1ABDF4AD5B8E}" dt="2022-04-21T07:22:27.711" v="616"/>
          <ac:spMkLst>
            <pc:docMk/>
            <pc:sldMk cId="2678814072" sldId="260"/>
            <ac:spMk id="22" creationId="{C7FA33FF-088D-4F16-95A2-2C64D353DEA8}"/>
          </ac:spMkLst>
        </pc:spChg>
        <pc:spChg chg="del">
          <ac:chgData name="Бурцева Валерия" userId="72b93f1d58d1ac76" providerId="Windows Live" clId="Web-{F917F881-05E6-4BE9-8784-1ABDF4AD5B8E}" dt="2022-04-21T07:22:27.711" v="616"/>
          <ac:spMkLst>
            <pc:docMk/>
            <pc:sldMk cId="2678814072" sldId="260"/>
            <ac:spMk id="24" creationId="{A376EFB1-01CF-419F-ABF1-2AF02BBFCBD1}"/>
          </ac:spMkLst>
        </pc:spChg>
        <pc:spChg chg="del">
          <ac:chgData name="Бурцева Валерия" userId="72b93f1d58d1ac76" providerId="Windows Live" clId="Web-{F917F881-05E6-4BE9-8784-1ABDF4AD5B8E}" dt="2022-04-21T07:22:27.711" v="616"/>
          <ac:spMkLst>
            <pc:docMk/>
            <pc:sldMk cId="2678814072" sldId="260"/>
            <ac:spMk id="26" creationId="{FF9DEA15-78BD-4750-AA18-B9F28A6D5AB8}"/>
          </ac:spMkLst>
        </pc:spChg>
        <pc:picChg chg="mod">
          <ac:chgData name="Бурцева Валерия" userId="72b93f1d58d1ac76" providerId="Windows Live" clId="Web-{F917F881-05E6-4BE9-8784-1ABDF4AD5B8E}" dt="2022-04-21T07:25:11.621" v="636"/>
          <ac:picMkLst>
            <pc:docMk/>
            <pc:sldMk cId="2678814072" sldId="260"/>
            <ac:picMk id="4" creationId="{564B8160-D851-C0F5-DB1B-C4C71B4D9EE8}"/>
          </ac:picMkLst>
        </pc:picChg>
      </pc:sldChg>
      <pc:sldChg chg="addSp delSp modSp mod setBg modClrScheme setClrOvrMap delDesignElem chgLayout">
        <pc:chgData name="Бурцева Валерия" userId="72b93f1d58d1ac76" providerId="Windows Live" clId="Web-{F917F881-05E6-4BE9-8784-1ABDF4AD5B8E}" dt="2022-04-21T07:36:48.012" v="754" actId="20577"/>
        <pc:sldMkLst>
          <pc:docMk/>
          <pc:sldMk cId="4235389929" sldId="261"/>
        </pc:sldMkLst>
        <pc:spChg chg="mod ord">
          <ac:chgData name="Бурцева Валерия" userId="72b93f1d58d1ac76" providerId="Windows Live" clId="Web-{F917F881-05E6-4BE9-8784-1ABDF4AD5B8E}" dt="2022-04-21T07:36:48.012" v="754" actId="20577"/>
          <ac:spMkLst>
            <pc:docMk/>
            <pc:sldMk cId="4235389929" sldId="261"/>
            <ac:spMk id="2" creationId="{B443FF52-E5B8-080C-5B34-A05CEF5009B0}"/>
          </ac:spMkLst>
        </pc:spChg>
        <pc:spChg chg="mod ord">
          <ac:chgData name="Бурцева Валерия" userId="72b93f1d58d1ac76" providerId="Windows Live" clId="Web-{F917F881-05E6-4BE9-8784-1ABDF4AD5B8E}" dt="2022-04-21T07:33:59.383" v="736" actId="20577"/>
          <ac:spMkLst>
            <pc:docMk/>
            <pc:sldMk cId="4235389929" sldId="261"/>
            <ac:spMk id="3" creationId="{95AC1792-CCDD-FB8C-5C23-5B1E5BA017BE}"/>
          </ac:spMkLst>
        </pc:spChg>
        <pc:spChg chg="add">
          <ac:chgData name="Бурцева Валерия" userId="72b93f1d58d1ac76" providerId="Windows Live" clId="Web-{F917F881-05E6-4BE9-8784-1ABDF4AD5B8E}" dt="2022-04-21T07:25:01.668" v="635"/>
          <ac:spMkLst>
            <pc:docMk/>
            <pc:sldMk cId="4235389929" sldId="261"/>
            <ac:spMk id="13" creationId="{6B086509-1281-468A-AAAC-1BBEDAE75736}"/>
          </ac:spMkLst>
        </pc:spChg>
        <pc:spChg chg="add">
          <ac:chgData name="Бурцева Валерия" userId="72b93f1d58d1ac76" providerId="Windows Live" clId="Web-{F917F881-05E6-4BE9-8784-1ABDF4AD5B8E}" dt="2022-04-21T07:25:01.668" v="635"/>
          <ac:spMkLst>
            <pc:docMk/>
            <pc:sldMk cId="4235389929" sldId="261"/>
            <ac:spMk id="15" creationId="{EEA73850-2107-4E65-85FE-EDD3F45FCDA2}"/>
          </ac:spMkLst>
        </pc:spChg>
        <pc:spChg chg="add del">
          <ac:chgData name="Бурцева Валерия" userId="72b93f1d58d1ac76" providerId="Windows Live" clId="Web-{F917F881-05E6-4BE9-8784-1ABDF4AD5B8E}" dt="2022-04-21T05:47:12.430" v="199"/>
          <ac:spMkLst>
            <pc:docMk/>
            <pc:sldMk cId="4235389929" sldId="261"/>
            <ac:spMk id="75" creationId="{ED4D6CE2-C4FB-4B4D-991A-84C9705CD762}"/>
          </ac:spMkLst>
        </pc:spChg>
        <pc:spChg chg="add del">
          <ac:chgData name="Бурцева Валерия" userId="72b93f1d58d1ac76" providerId="Windows Live" clId="Web-{F917F881-05E6-4BE9-8784-1ABDF4AD5B8E}" dt="2022-04-21T05:47:12.399" v="198"/>
          <ac:spMkLst>
            <pc:docMk/>
            <pc:sldMk cId="4235389929" sldId="261"/>
            <ac:spMk id="82" creationId="{ED4D6CE2-C4FB-4B4D-991A-84C9705CD762}"/>
          </ac:spMkLst>
        </pc:spChg>
        <pc:spChg chg="add del">
          <ac:chgData name="Бурцева Валерия" userId="72b93f1d58d1ac76" providerId="Windows Live" clId="Web-{F917F881-05E6-4BE9-8784-1ABDF4AD5B8E}" dt="2022-04-21T07:22:27.711" v="616"/>
          <ac:spMkLst>
            <pc:docMk/>
            <pc:sldMk cId="4235389929" sldId="261"/>
            <ac:spMk id="86" creationId="{10A05691-F36F-44DD-904C-144D68CAF7BD}"/>
          </ac:spMkLst>
        </pc:spChg>
        <pc:picChg chg="del">
          <ac:chgData name="Бурцева Валерия" userId="72b93f1d58d1ac76" providerId="Windows Live" clId="Web-{F917F881-05E6-4BE9-8784-1ABDF4AD5B8E}" dt="2022-04-21T05:44:59.615" v="192"/>
          <ac:picMkLst>
            <pc:docMk/>
            <pc:sldMk cId="4235389929" sldId="261"/>
            <ac:picMk id="4" creationId="{D3DF72D3-E93D-BA26-7A4B-AFF458719EB1}"/>
          </ac:picMkLst>
        </pc:picChg>
        <pc:picChg chg="del">
          <ac:chgData name="Бурцева Валерия" userId="72b93f1d58d1ac76" providerId="Windows Live" clId="Web-{F917F881-05E6-4BE9-8784-1ABDF4AD5B8E}" dt="2022-04-21T05:46:59.727" v="196"/>
          <ac:picMkLst>
            <pc:docMk/>
            <pc:sldMk cId="4235389929" sldId="261"/>
            <ac:picMk id="5" creationId="{321CB015-4E10-EF52-052D-2B80FA9F4193}"/>
          </ac:picMkLst>
        </pc:picChg>
        <pc:picChg chg="mod">
          <ac:chgData name="Бурцева Валерия" userId="72b93f1d58d1ac76" providerId="Windows Live" clId="Web-{F917F881-05E6-4BE9-8784-1ABDF4AD5B8E}" dt="2022-04-21T07:33:07.273" v="724" actId="1076"/>
          <ac:picMkLst>
            <pc:docMk/>
            <pc:sldMk cId="4235389929" sldId="261"/>
            <ac:picMk id="6" creationId="{7D11753E-A7ED-61FB-74AB-C028579308A8}"/>
          </ac:picMkLst>
        </pc:picChg>
        <pc:picChg chg="add mod ord">
          <ac:chgData name="Бурцева Валерия" userId="72b93f1d58d1ac76" providerId="Windows Live" clId="Web-{F917F881-05E6-4BE9-8784-1ABDF4AD5B8E}" dt="2022-04-21T07:33:14.757" v="727" actId="14100"/>
          <ac:picMkLst>
            <pc:docMk/>
            <pc:sldMk cId="4235389929" sldId="261"/>
            <ac:picMk id="7" creationId="{2D4EB6B7-CDC5-0816-1361-89C507749B47}"/>
          </ac:picMkLst>
        </pc:picChg>
        <pc:picChg chg="add mod ord">
          <ac:chgData name="Бурцева Валерия" userId="72b93f1d58d1ac76" providerId="Windows Live" clId="Web-{F917F881-05E6-4BE9-8784-1ABDF4AD5B8E}" dt="2022-04-21T07:33:03.882" v="723" actId="1076"/>
          <ac:picMkLst>
            <pc:docMk/>
            <pc:sldMk cId="4235389929" sldId="261"/>
            <ac:picMk id="8" creationId="{CC842AE3-78A6-D0D5-BFE0-C96F14E53006}"/>
          </ac:picMkLst>
        </pc:picChg>
        <pc:cxnChg chg="add del">
          <ac:chgData name="Бурцева Валерия" userId="72b93f1d58d1ac76" providerId="Windows Live" clId="Web-{F917F881-05E6-4BE9-8784-1ABDF4AD5B8E}" dt="2022-04-21T05:47:12.430" v="199"/>
          <ac:cxnSpMkLst>
            <pc:docMk/>
            <pc:sldMk cId="4235389929" sldId="261"/>
            <ac:cxnSpMk id="77" creationId="{11A9DAB5-E11B-41CA-85F3-20711F79027B}"/>
          </ac:cxnSpMkLst>
        </pc:cxnChg>
        <pc:cxnChg chg="add del">
          <ac:chgData name="Бурцева Валерия" userId="72b93f1d58d1ac76" providerId="Windows Live" clId="Web-{F917F881-05E6-4BE9-8784-1ABDF4AD5B8E}" dt="2022-04-21T05:47:12.399" v="198"/>
          <ac:cxnSpMkLst>
            <pc:docMk/>
            <pc:sldMk cId="4235389929" sldId="261"/>
            <ac:cxnSpMk id="84" creationId="{11A9DAB5-E11B-41CA-85F3-20711F79027B}"/>
          </ac:cxnSpMkLst>
        </pc:cxnChg>
        <pc:cxnChg chg="add del">
          <ac:chgData name="Бурцева Валерия" userId="72b93f1d58d1ac76" providerId="Windows Live" clId="Web-{F917F881-05E6-4BE9-8784-1ABDF4AD5B8E}" dt="2022-04-21T07:22:27.711" v="616"/>
          <ac:cxnSpMkLst>
            <pc:docMk/>
            <pc:sldMk cId="4235389929" sldId="261"/>
            <ac:cxnSpMk id="87" creationId="{1A9CF0DD-5937-4172-BD2C-9579BD31DD5B}"/>
          </ac:cxnSpMkLst>
        </pc:cxnChg>
      </pc:sldChg>
      <pc:sldChg chg="addSp delSp modSp mod modClrScheme delDesignElem chgLayout">
        <pc:chgData name="Бурцева Валерия" userId="72b93f1d58d1ac76" providerId="Windows Live" clId="Web-{F917F881-05E6-4BE9-8784-1ABDF4AD5B8E}" dt="2022-04-21T07:36:41.277" v="753" actId="20577"/>
        <pc:sldMkLst>
          <pc:docMk/>
          <pc:sldMk cId="3721262400" sldId="262"/>
        </pc:sldMkLst>
        <pc:spChg chg="mod ord">
          <ac:chgData name="Бурцева Валерия" userId="72b93f1d58d1ac76" providerId="Windows Live" clId="Web-{F917F881-05E6-4BE9-8784-1ABDF4AD5B8E}" dt="2022-04-21T07:36:41.277" v="753" actId="20577"/>
          <ac:spMkLst>
            <pc:docMk/>
            <pc:sldMk cId="3721262400" sldId="262"/>
            <ac:spMk id="2" creationId="{24002C61-DFC5-94FE-2E49-81A67C327E7B}"/>
          </ac:spMkLst>
        </pc:spChg>
        <pc:spChg chg="mod ord">
          <ac:chgData name="Бурцева Валерия" userId="72b93f1d58d1ac76" providerId="Windows Live" clId="Web-{F917F881-05E6-4BE9-8784-1ABDF4AD5B8E}" dt="2022-04-21T07:35:18.197" v="744" actId="20577"/>
          <ac:spMkLst>
            <pc:docMk/>
            <pc:sldMk cId="3721262400" sldId="262"/>
            <ac:spMk id="3" creationId="{5B0E3C5F-8D91-9FF5-DC41-F51E206FB2CC}"/>
          </ac:spMkLst>
        </pc:spChg>
        <pc:spChg chg="add">
          <ac:chgData name="Бурцева Валерия" userId="72b93f1d58d1ac76" providerId="Windows Live" clId="Web-{F917F881-05E6-4BE9-8784-1ABDF4AD5B8E}" dt="2022-04-21T07:23:43.432" v="624"/>
          <ac:spMkLst>
            <pc:docMk/>
            <pc:sldMk cId="3721262400" sldId="262"/>
            <ac:spMk id="9" creationId="{5C1D4A39-A122-41DA-BF9B-2313FB6B709A}"/>
          </ac:spMkLst>
        </pc:spChg>
        <pc:spChg chg="add">
          <ac:chgData name="Бурцева Валерия" userId="72b93f1d58d1ac76" providerId="Windows Live" clId="Web-{F917F881-05E6-4BE9-8784-1ABDF4AD5B8E}" dt="2022-04-21T07:23:43.432" v="624"/>
          <ac:spMkLst>
            <pc:docMk/>
            <pc:sldMk cId="3721262400" sldId="262"/>
            <ac:spMk id="11" creationId="{ACD120F8-C0F1-4CC6-B340-0B8F67C400E8}"/>
          </ac:spMkLst>
        </pc:spChg>
        <pc:spChg chg="add">
          <ac:chgData name="Бурцева Валерия" userId="72b93f1d58d1ac76" providerId="Windows Live" clId="Web-{F917F881-05E6-4BE9-8784-1ABDF4AD5B8E}" dt="2022-04-21T07:23:43.432" v="624"/>
          <ac:spMkLst>
            <pc:docMk/>
            <pc:sldMk cId="3721262400" sldId="262"/>
            <ac:spMk id="16" creationId="{8AF6EFCA-56DD-442E-9948-D162BEBBFDE2}"/>
          </ac:spMkLst>
        </pc:spChg>
        <pc:spChg chg="del">
          <ac:chgData name="Бурцева Валерия" userId="72b93f1d58d1ac76" providerId="Windows Live" clId="Web-{F917F881-05E6-4BE9-8784-1ABDF4AD5B8E}" dt="2022-04-21T07:22:27.711" v="616"/>
          <ac:spMkLst>
            <pc:docMk/>
            <pc:sldMk cId="3721262400" sldId="262"/>
            <ac:spMk id="71" creationId="{F64F6814-96D5-4463-898E-405CC0C40147}"/>
          </ac:spMkLst>
        </pc:spChg>
        <pc:picChg chg="mod ord">
          <ac:chgData name="Бурцева Валерия" userId="72b93f1d58d1ac76" providerId="Windows Live" clId="Web-{F917F881-05E6-4BE9-8784-1ABDF4AD5B8E}" dt="2022-04-21T07:24:07.229" v="631" actId="1076"/>
          <ac:picMkLst>
            <pc:docMk/>
            <pc:sldMk cId="3721262400" sldId="262"/>
            <ac:picMk id="4" creationId="{574A3941-1700-9335-4E53-1896090CE362}"/>
          </ac:picMkLst>
        </pc:picChg>
        <pc:picChg chg="mod">
          <ac:chgData name="Бурцева Валерия" userId="72b93f1d58d1ac76" providerId="Windows Live" clId="Web-{F917F881-05E6-4BE9-8784-1ABDF4AD5B8E}" dt="2022-04-21T07:24:05.057" v="630" actId="14100"/>
          <ac:picMkLst>
            <pc:docMk/>
            <pc:sldMk cId="3721262400" sldId="262"/>
            <ac:picMk id="7" creationId="{CCB95E12-2713-DA30-E0B3-008BF2EAA234}"/>
          </ac:picMkLst>
        </pc:picChg>
        <pc:cxnChg chg="del">
          <ac:chgData name="Бурцева Валерия" userId="72b93f1d58d1ac76" providerId="Windows Live" clId="Web-{F917F881-05E6-4BE9-8784-1ABDF4AD5B8E}" dt="2022-04-21T07:22:27.711" v="616"/>
          <ac:cxnSpMkLst>
            <pc:docMk/>
            <pc:sldMk cId="3721262400" sldId="262"/>
            <ac:cxnSpMk id="73" creationId="{B0EB58AB-4EF7-4CA1-8EBA-CC57F99AF8D3}"/>
          </ac:cxnSpMkLst>
        </pc:cxnChg>
      </pc:sldChg>
      <pc:sldChg chg="addSp delSp modSp mod modClrScheme setClrOvrMap delDesignElem chgLayout">
        <pc:chgData name="Бурцева Валерия" userId="72b93f1d58d1ac76" providerId="Windows Live" clId="Web-{F917F881-05E6-4BE9-8784-1ABDF4AD5B8E}" dt="2022-04-21T07:36:21.699" v="752" actId="20577"/>
        <pc:sldMkLst>
          <pc:docMk/>
          <pc:sldMk cId="643696316" sldId="263"/>
        </pc:sldMkLst>
        <pc:spChg chg="mod ord">
          <ac:chgData name="Бурцева Валерия" userId="72b93f1d58d1ac76" providerId="Windows Live" clId="Web-{F917F881-05E6-4BE9-8784-1ABDF4AD5B8E}" dt="2022-04-21T07:35:49.276" v="747" actId="1076"/>
          <ac:spMkLst>
            <pc:docMk/>
            <pc:sldMk cId="643696316" sldId="263"/>
            <ac:spMk id="2" creationId="{72556DE5-402E-361A-BB17-D6F9145D3BDC}"/>
          </ac:spMkLst>
        </pc:spChg>
        <pc:spChg chg="mod ord">
          <ac:chgData name="Бурцева Валерия" userId="72b93f1d58d1ac76" providerId="Windows Live" clId="Web-{F917F881-05E6-4BE9-8784-1ABDF4AD5B8E}" dt="2022-04-21T07:36:21.699" v="752" actId="20577"/>
          <ac:spMkLst>
            <pc:docMk/>
            <pc:sldMk cId="643696316" sldId="263"/>
            <ac:spMk id="3" creationId="{42DF7C4A-FE0F-4059-24AC-24D3B26EBB50}"/>
          </ac:spMkLst>
        </pc:spChg>
        <pc:spChg chg="add">
          <ac:chgData name="Бурцева Валерия" userId="72b93f1d58d1ac76" providerId="Windows Live" clId="Web-{F917F881-05E6-4BE9-8784-1ABDF4AD5B8E}" dt="2022-04-21T07:24:20.558" v="632"/>
          <ac:spMkLst>
            <pc:docMk/>
            <pc:sldMk cId="643696316" sldId="263"/>
            <ac:spMk id="7" creationId="{5C1D4A39-A122-41DA-BF9B-2313FB6B709A}"/>
          </ac:spMkLst>
        </pc:spChg>
        <pc:spChg chg="add">
          <ac:chgData name="Бурцева Валерия" userId="72b93f1d58d1ac76" providerId="Windows Live" clId="Web-{F917F881-05E6-4BE9-8784-1ABDF4AD5B8E}" dt="2022-04-21T07:24:20.558" v="632"/>
          <ac:spMkLst>
            <pc:docMk/>
            <pc:sldMk cId="643696316" sldId="263"/>
            <ac:spMk id="8" creationId="{ACD120F8-C0F1-4CC6-B340-0B8F67C400E8}"/>
          </ac:spMkLst>
        </pc:spChg>
        <pc:spChg chg="del">
          <ac:chgData name="Бурцева Валерия" userId="72b93f1d58d1ac76" providerId="Windows Live" clId="Web-{F917F881-05E6-4BE9-8784-1ABDF4AD5B8E}" dt="2022-04-21T07:22:27.711" v="616"/>
          <ac:spMkLst>
            <pc:docMk/>
            <pc:sldMk cId="643696316" sldId="263"/>
            <ac:spMk id="9" creationId="{C7FA33FF-088D-4F16-95A2-2C64D353DEA8}"/>
          </ac:spMkLst>
        </pc:spChg>
        <pc:spChg chg="add del">
          <ac:chgData name="Бурцева Валерия" userId="72b93f1d58d1ac76" providerId="Windows Live" clId="Web-{F917F881-05E6-4BE9-8784-1ABDF4AD5B8E}" dt="2022-04-21T07:23:35.447" v="623"/>
          <ac:spMkLst>
            <pc:docMk/>
            <pc:sldMk cId="643696316" sldId="263"/>
            <ac:spMk id="10" creationId="{712C8716-F84C-46D5-985C-2076A734585A}"/>
          </ac:spMkLst>
        </pc:spChg>
        <pc:spChg chg="del">
          <ac:chgData name="Бурцева Валерия" userId="72b93f1d58d1ac76" providerId="Windows Live" clId="Web-{F917F881-05E6-4BE9-8784-1ABDF4AD5B8E}" dt="2022-04-21T07:22:27.711" v="616"/>
          <ac:spMkLst>
            <pc:docMk/>
            <pc:sldMk cId="643696316" sldId="263"/>
            <ac:spMk id="11" creationId="{A376EFB1-01CF-419F-ABF1-2AF02BBFCBD1}"/>
          </ac:spMkLst>
        </pc:spChg>
        <pc:spChg chg="add del">
          <ac:chgData name="Бурцева Валерия" userId="72b93f1d58d1ac76" providerId="Windows Live" clId="Web-{F917F881-05E6-4BE9-8784-1ABDF4AD5B8E}" dt="2022-04-21T07:23:35.447" v="623"/>
          <ac:spMkLst>
            <pc:docMk/>
            <pc:sldMk cId="643696316" sldId="263"/>
            <ac:spMk id="12" creationId="{A2AABEFD-D737-4E9B-A997-1C1507F5237F}"/>
          </ac:spMkLst>
        </pc:spChg>
        <pc:spChg chg="del">
          <ac:chgData name="Бурцева Валерия" userId="72b93f1d58d1ac76" providerId="Windows Live" clId="Web-{F917F881-05E6-4BE9-8784-1ABDF4AD5B8E}" dt="2022-04-21T07:22:27.711" v="616"/>
          <ac:spMkLst>
            <pc:docMk/>
            <pc:sldMk cId="643696316" sldId="263"/>
            <ac:spMk id="13" creationId="{FF9DEA15-78BD-4750-AA18-B9F28A6D5AB8}"/>
          </ac:spMkLst>
        </pc:spChg>
        <pc:spChg chg="add">
          <ac:chgData name="Бурцева Валерия" userId="72b93f1d58d1ac76" providerId="Windows Live" clId="Web-{F917F881-05E6-4BE9-8784-1ABDF4AD5B8E}" dt="2022-04-21T07:24:20.558" v="632"/>
          <ac:spMkLst>
            <pc:docMk/>
            <pc:sldMk cId="643696316" sldId="263"/>
            <ac:spMk id="14" creationId="{8AF6EFCA-56DD-442E-9948-D162BEBBFDE2}"/>
          </ac:spMkLst>
        </pc:spChg>
        <pc:picChg chg="mod ord">
          <ac:chgData name="Бурцева Валерия" userId="72b93f1d58d1ac76" providerId="Windows Live" clId="Web-{F917F881-05E6-4BE9-8784-1ABDF4AD5B8E}" dt="2022-04-21T07:24:20.558" v="632"/>
          <ac:picMkLst>
            <pc:docMk/>
            <pc:sldMk cId="643696316" sldId="263"/>
            <ac:picMk id="4" creationId="{809EC559-E649-A6F3-AE5D-4E973B52C6FF}"/>
          </ac:picMkLst>
        </pc:picChg>
        <pc:picChg chg="add mod">
          <ac:chgData name="Бурцева Валерия" userId="72b93f1d58d1ac76" providerId="Windows Live" clId="Web-{F917F881-05E6-4BE9-8784-1ABDF4AD5B8E}" dt="2022-04-21T07:24:20.558" v="632"/>
          <ac:picMkLst>
            <pc:docMk/>
            <pc:sldMk cId="643696316" sldId="263"/>
            <ac:picMk id="5" creationId="{8171BC58-9DAA-858C-5134-E77BDAFD8B89}"/>
          </ac:picMkLst>
        </pc:picChg>
      </pc:sldChg>
      <pc:sldChg chg="addSp delSp modSp mod ord setBg modClrScheme setClrOvrMap delDesignElem chgLayout">
        <pc:chgData name="Бурцева Валерия" userId="72b93f1d58d1ac76" providerId="Windows Live" clId="Web-{F917F881-05E6-4BE9-8784-1ABDF4AD5B8E}" dt="2022-04-21T07:39:41.375" v="780" actId="14100"/>
        <pc:sldMkLst>
          <pc:docMk/>
          <pc:sldMk cId="596573766" sldId="264"/>
        </pc:sldMkLst>
        <pc:spChg chg="mod ord">
          <ac:chgData name="Бурцева Валерия" userId="72b93f1d58d1ac76" providerId="Windows Live" clId="Web-{F917F881-05E6-4BE9-8784-1ABDF4AD5B8E}" dt="2022-04-21T07:24:30.402" v="633"/>
          <ac:spMkLst>
            <pc:docMk/>
            <pc:sldMk cId="596573766" sldId="264"/>
            <ac:spMk id="2" creationId="{1DAC2BEC-3E08-5D6E-8007-4EB2455C3676}"/>
          </ac:spMkLst>
        </pc:spChg>
        <pc:spChg chg="mod ord">
          <ac:chgData name="Бурцева Валерия" userId="72b93f1d58d1ac76" providerId="Windows Live" clId="Web-{F917F881-05E6-4BE9-8784-1ABDF4AD5B8E}" dt="2022-04-21T07:24:30.402" v="633"/>
          <ac:spMkLst>
            <pc:docMk/>
            <pc:sldMk cId="596573766" sldId="264"/>
            <ac:spMk id="3" creationId="{630CBD9D-89D3-F90B-7438-863B99CB058A}"/>
          </ac:spMkLst>
        </pc:spChg>
        <pc:spChg chg="add">
          <ac:chgData name="Бурцева Валерия" userId="72b93f1d58d1ac76" providerId="Windows Live" clId="Web-{F917F881-05E6-4BE9-8784-1ABDF4AD5B8E}" dt="2022-04-21T07:24:30.402" v="633"/>
          <ac:spMkLst>
            <pc:docMk/>
            <pc:sldMk cId="596573766" sldId="264"/>
            <ac:spMk id="9" creationId="{6B086509-1281-468A-AAAC-1BBEDAE75736}"/>
          </ac:spMkLst>
        </pc:spChg>
        <pc:spChg chg="add">
          <ac:chgData name="Бурцева Валерия" userId="72b93f1d58d1ac76" providerId="Windows Live" clId="Web-{F917F881-05E6-4BE9-8784-1ABDF4AD5B8E}" dt="2022-04-21T07:24:30.402" v="633"/>
          <ac:spMkLst>
            <pc:docMk/>
            <pc:sldMk cId="596573766" sldId="264"/>
            <ac:spMk id="14" creationId="{EEA73850-2107-4E65-85FE-EDD3F45FCDA2}"/>
          </ac:spMkLst>
        </pc:spChg>
        <pc:spChg chg="del">
          <ac:chgData name="Бурцева Валерия" userId="72b93f1d58d1ac76" providerId="Windows Live" clId="Web-{F917F881-05E6-4BE9-8784-1ABDF4AD5B8E}" dt="2022-04-21T07:22:27.711" v="616"/>
          <ac:spMkLst>
            <pc:docMk/>
            <pc:sldMk cId="596573766" sldId="264"/>
            <ac:spMk id="27" creationId="{ED4D6CE2-C4FB-4B4D-991A-84C9705CD762}"/>
          </ac:spMkLst>
        </pc:spChg>
        <pc:picChg chg="mod">
          <ac:chgData name="Бурцева Валерия" userId="72b93f1d58d1ac76" providerId="Windows Live" clId="Web-{F917F881-05E6-4BE9-8784-1ABDF4AD5B8E}" dt="2022-04-21T07:39:41.375" v="780" actId="14100"/>
          <ac:picMkLst>
            <pc:docMk/>
            <pc:sldMk cId="596573766" sldId="264"/>
            <ac:picMk id="4" creationId="{819FC2EB-7673-B956-B9CC-CCAD001E765F}"/>
          </ac:picMkLst>
        </pc:picChg>
        <pc:picChg chg="mod">
          <ac:chgData name="Бурцева Валерия" userId="72b93f1d58d1ac76" providerId="Windows Live" clId="Web-{F917F881-05E6-4BE9-8784-1ABDF4AD5B8E}" dt="2022-04-21T07:39:33.469" v="777" actId="1076"/>
          <ac:picMkLst>
            <pc:docMk/>
            <pc:sldMk cId="596573766" sldId="264"/>
            <ac:picMk id="5" creationId="{9FB10D8A-A404-D15E-BDB5-BCFE81999266}"/>
          </ac:picMkLst>
        </pc:picChg>
        <pc:picChg chg="del">
          <ac:chgData name="Бурцева Валерия" userId="72b93f1d58d1ac76" providerId="Windows Live" clId="Web-{F917F881-05E6-4BE9-8784-1ABDF4AD5B8E}" dt="2022-04-21T06:48:56.182" v="608"/>
          <ac:picMkLst>
            <pc:docMk/>
            <pc:sldMk cId="596573766" sldId="264"/>
            <ac:picMk id="6" creationId="{3006F7DC-96D8-8DB6-5897-493B2CB111FF}"/>
          </ac:picMkLst>
        </pc:picChg>
        <pc:picChg chg="add mod ord">
          <ac:chgData name="Бурцева Валерия" userId="72b93f1d58d1ac76" providerId="Windows Live" clId="Web-{F917F881-05E6-4BE9-8784-1ABDF4AD5B8E}" dt="2022-04-21T07:39:14.874" v="772" actId="1076"/>
          <ac:picMkLst>
            <pc:docMk/>
            <pc:sldMk cId="596573766" sldId="264"/>
            <ac:picMk id="7" creationId="{4A970146-5B9A-D156-FA7F-BF1FD51E1A91}"/>
          </ac:picMkLst>
        </pc:picChg>
        <pc:cxnChg chg="del">
          <ac:chgData name="Бурцева Валерия" userId="72b93f1d58d1ac76" providerId="Windows Live" clId="Web-{F917F881-05E6-4BE9-8784-1ABDF4AD5B8E}" dt="2022-04-21T07:22:27.711" v="616"/>
          <ac:cxnSpMkLst>
            <pc:docMk/>
            <pc:sldMk cId="596573766" sldId="264"/>
            <ac:cxnSpMk id="29" creationId="{11A9DAB5-E11B-41CA-85F3-20711F79027B}"/>
          </ac:cxnSpMkLst>
        </pc:cxnChg>
      </pc:sldChg>
      <pc:sldChg chg="addSp delSp modSp del mod setBg setClrOvrMap">
        <pc:chgData name="Бурцева Валерия" userId="72b93f1d58d1ac76" providerId="Windows Live" clId="Web-{F917F881-05E6-4BE9-8784-1ABDF4AD5B8E}" dt="2022-04-21T06:09:40.704" v="460"/>
        <pc:sldMkLst>
          <pc:docMk/>
          <pc:sldMk cId="487766266" sldId="265"/>
        </pc:sldMkLst>
        <pc:spChg chg="mod">
          <ac:chgData name="Бурцева Валерия" userId="72b93f1d58d1ac76" providerId="Windows Live" clId="Web-{F917F881-05E6-4BE9-8784-1ABDF4AD5B8E}" dt="2022-04-21T06:07:04.764" v="421" actId="1076"/>
          <ac:spMkLst>
            <pc:docMk/>
            <pc:sldMk cId="487766266" sldId="265"/>
            <ac:spMk id="2" creationId="{615B6FF8-089F-1F11-EB96-34BA9A0BBCB7}"/>
          </ac:spMkLst>
        </pc:spChg>
        <pc:spChg chg="mod">
          <ac:chgData name="Бурцева Валерия" userId="72b93f1d58d1ac76" providerId="Windows Live" clId="Web-{F917F881-05E6-4BE9-8784-1ABDF4AD5B8E}" dt="2022-04-21T06:03:28.572" v="376"/>
          <ac:spMkLst>
            <pc:docMk/>
            <pc:sldMk cId="487766266" sldId="265"/>
            <ac:spMk id="3" creationId="{B6E1C7C9-0A23-2DDB-1591-E636138A5EA8}"/>
          </ac:spMkLst>
        </pc:spChg>
        <pc:spChg chg="del">
          <ac:chgData name="Бурцева Валерия" userId="72b93f1d58d1ac76" providerId="Windows Live" clId="Web-{F917F881-05E6-4BE9-8784-1ABDF4AD5B8E}" dt="2022-04-21T06:03:28.572" v="376"/>
          <ac:spMkLst>
            <pc:docMk/>
            <pc:sldMk cId="487766266" sldId="265"/>
            <ac:spMk id="9" creationId="{3CD9DF72-87A3-404E-A828-84CBF11A8303}"/>
          </ac:spMkLst>
        </pc:spChg>
        <pc:spChg chg="add">
          <ac:chgData name="Бурцева Валерия" userId="72b93f1d58d1ac76" providerId="Windows Live" clId="Web-{F917F881-05E6-4BE9-8784-1ABDF4AD5B8E}" dt="2022-04-21T06:03:28.572" v="376"/>
          <ac:spMkLst>
            <pc:docMk/>
            <pc:sldMk cId="487766266" sldId="265"/>
            <ac:spMk id="16" creationId="{5E8D2E83-FB3A-40E7-A9E5-7AB389D612B4}"/>
          </ac:spMkLst>
        </pc:spChg>
        <pc:picChg chg="mod">
          <ac:chgData name="Бурцева Валерия" userId="72b93f1d58d1ac76" providerId="Windows Live" clId="Web-{F917F881-05E6-4BE9-8784-1ABDF4AD5B8E}" dt="2022-04-21T06:07:10.857" v="423" actId="1076"/>
          <ac:picMkLst>
            <pc:docMk/>
            <pc:sldMk cId="487766266" sldId="265"/>
            <ac:picMk id="4" creationId="{3805FD3C-E358-08C7-9E7A-FA49BA63023F}"/>
          </ac:picMkLst>
        </pc:picChg>
        <pc:cxnChg chg="del">
          <ac:chgData name="Бурцева Валерия" userId="72b93f1d58d1ac76" providerId="Windows Live" clId="Web-{F917F881-05E6-4BE9-8784-1ABDF4AD5B8E}" dt="2022-04-21T06:03:28.572" v="376"/>
          <ac:cxnSpMkLst>
            <pc:docMk/>
            <pc:sldMk cId="487766266" sldId="265"/>
            <ac:cxnSpMk id="11" creationId="{20E3A342-4D61-4E3F-AF90-1AB42AEB96CC}"/>
          </ac:cxnSpMkLst>
        </pc:cxnChg>
      </pc:sldChg>
      <pc:sldChg chg="addSp delSp modSp new mod setBg modClrScheme delDesignElem chgLayout">
        <pc:chgData name="Бурцева Валерия" userId="72b93f1d58d1ac76" providerId="Windows Live" clId="Web-{F917F881-05E6-4BE9-8784-1ABDF4AD5B8E}" dt="2022-04-21T07:42:15.613" v="794" actId="14100"/>
        <pc:sldMkLst>
          <pc:docMk/>
          <pc:sldMk cId="912806014" sldId="266"/>
        </pc:sldMkLst>
        <pc:spChg chg="mod ord">
          <ac:chgData name="Бурцева Валерия" userId="72b93f1d58d1ac76" providerId="Windows Live" clId="Web-{F917F881-05E6-4BE9-8784-1ABDF4AD5B8E}" dt="2022-04-21T07:41:59.519" v="790" actId="20577"/>
          <ac:spMkLst>
            <pc:docMk/>
            <pc:sldMk cId="912806014" sldId="266"/>
            <ac:spMk id="2" creationId="{9A0CD94D-78C8-C10F-FCF2-BAE96D45C6A1}"/>
          </ac:spMkLst>
        </pc:spChg>
        <pc:spChg chg="del">
          <ac:chgData name="Бурцева Валерия" userId="72b93f1d58d1ac76" providerId="Windows Live" clId="Web-{F917F881-05E6-4BE9-8784-1ABDF4AD5B8E}" dt="2022-04-21T06:07:17.608" v="425"/>
          <ac:spMkLst>
            <pc:docMk/>
            <pc:sldMk cId="912806014" sldId="266"/>
            <ac:spMk id="3" creationId="{24F774BE-9285-B7E9-CC34-FE4416C9199D}"/>
          </ac:spMkLst>
        </pc:spChg>
        <pc:spChg chg="add del">
          <ac:chgData name="Бурцева Валерия" userId="72b93f1d58d1ac76" providerId="Windows Live" clId="Web-{F917F881-05E6-4BE9-8784-1ABDF4AD5B8E}" dt="2022-04-21T07:40:49.002" v="782"/>
          <ac:spMkLst>
            <pc:docMk/>
            <pc:sldMk cId="912806014" sldId="266"/>
            <ac:spMk id="6" creationId="{17115F77-2FAE-4CA7-9A7F-10D5F2C8F831}"/>
          </ac:spMkLst>
        </pc:spChg>
        <pc:spChg chg="add del">
          <ac:chgData name="Бурцева Валерия" userId="72b93f1d58d1ac76" providerId="Windows Live" clId="Web-{F917F881-05E6-4BE9-8784-1ABDF4AD5B8E}" dt="2022-04-21T07:40:49.002" v="782"/>
          <ac:spMkLst>
            <pc:docMk/>
            <pc:sldMk cId="912806014" sldId="266"/>
            <ac:spMk id="7" creationId="{5CD4C046-A04C-46CC-AFA3-6B0621F628C8}"/>
          </ac:spMkLst>
        </pc:spChg>
        <pc:spChg chg="add del">
          <ac:chgData name="Бурцева Валерия" userId="72b93f1d58d1ac76" providerId="Windows Live" clId="Web-{F917F881-05E6-4BE9-8784-1ABDF4AD5B8E}" dt="2022-04-21T07:40:49.002" v="782"/>
          <ac:spMkLst>
            <pc:docMk/>
            <pc:sldMk cId="912806014" sldId="266"/>
            <ac:spMk id="8" creationId="{EB8AA617-0537-4ED7-91B6-66511A647507}"/>
          </ac:spMkLst>
        </pc:spChg>
        <pc:spChg chg="add del">
          <ac:chgData name="Бурцева Валерия" userId="72b93f1d58d1ac76" providerId="Windows Live" clId="Web-{F917F881-05E6-4BE9-8784-1ABDF4AD5B8E}" dt="2022-04-21T06:09:07.953" v="456"/>
          <ac:spMkLst>
            <pc:docMk/>
            <pc:sldMk cId="912806014" sldId="266"/>
            <ac:spMk id="9" creationId="{37C89E4B-3C9F-44B9-8B86-D9E3D112D8EC}"/>
          </ac:spMkLst>
        </pc:spChg>
        <pc:spChg chg="add del">
          <ac:chgData name="Бурцева Валерия" userId="72b93f1d58d1ac76" providerId="Windows Live" clId="Web-{F917F881-05E6-4BE9-8784-1ABDF4AD5B8E}" dt="2022-04-21T07:40:49.002" v="782"/>
          <ac:spMkLst>
            <pc:docMk/>
            <pc:sldMk cId="912806014" sldId="266"/>
            <ac:spMk id="10" creationId="{C2E8BF1F-CE61-45C5-92AC-552D23176C03}"/>
          </ac:spMkLst>
        </pc:spChg>
        <pc:spChg chg="add del">
          <ac:chgData name="Бурцева Валерия" userId="72b93f1d58d1ac76" providerId="Windows Live" clId="Web-{F917F881-05E6-4BE9-8784-1ABDF4AD5B8E}" dt="2022-04-21T07:41:32.331" v="784"/>
          <ac:spMkLst>
            <pc:docMk/>
            <pc:sldMk cId="912806014" sldId="266"/>
            <ac:spMk id="12" creationId="{86338FA6-5199-8C85-559F-29EC3E3820D7}"/>
          </ac:spMkLst>
        </pc:spChg>
        <pc:spChg chg="add">
          <ac:chgData name="Бурцева Валерия" userId="72b93f1d58d1ac76" providerId="Windows Live" clId="Web-{F917F881-05E6-4BE9-8784-1ABDF4AD5B8E}" dt="2022-04-21T07:41:32.346" v="785"/>
          <ac:spMkLst>
            <pc:docMk/>
            <pc:sldMk cId="912806014" sldId="266"/>
            <ac:spMk id="14" creationId="{DB8424AB-D56B-4256-866A-5B54DE93C20F}"/>
          </ac:spMkLst>
        </pc:spChg>
        <pc:spChg chg="add del">
          <ac:chgData name="Бурцева Валерия" userId="72b93f1d58d1ac76" providerId="Windows Live" clId="Web-{F917F881-05E6-4BE9-8784-1ABDF4AD5B8E}" dt="2022-04-21T06:09:13.328" v="458"/>
          <ac:spMkLst>
            <pc:docMk/>
            <pc:sldMk cId="912806014" sldId="266"/>
            <ac:spMk id="15" creationId="{37C89E4B-3C9F-44B9-8B86-D9E3D112D8EC}"/>
          </ac:spMkLst>
        </pc:spChg>
        <pc:spChg chg="add">
          <ac:chgData name="Бурцева Валерия" userId="72b93f1d58d1ac76" providerId="Windows Live" clId="Web-{F917F881-05E6-4BE9-8784-1ABDF4AD5B8E}" dt="2022-04-21T07:41:32.346" v="785"/>
          <ac:spMkLst>
            <pc:docMk/>
            <pc:sldMk cId="912806014" sldId="266"/>
            <ac:spMk id="18" creationId="{FC999C28-AD33-4EB7-A5F1-C06D10A5FDF7}"/>
          </ac:spMkLst>
        </pc:spChg>
        <pc:spChg chg="add del">
          <ac:chgData name="Бурцева Валерия" userId="72b93f1d58d1ac76" providerId="Windows Live" clId="Web-{F917F881-05E6-4BE9-8784-1ABDF4AD5B8E}" dt="2022-04-21T07:22:27.711" v="616"/>
          <ac:spMkLst>
            <pc:docMk/>
            <pc:sldMk cId="912806014" sldId="266"/>
            <ac:spMk id="19" creationId="{37C89E4B-3C9F-44B9-8B86-D9E3D112D8EC}"/>
          </ac:spMkLst>
        </pc:spChg>
        <pc:spChg chg="add">
          <ac:chgData name="Бурцева Валерия" userId="72b93f1d58d1ac76" providerId="Windows Live" clId="Web-{F917F881-05E6-4BE9-8784-1ABDF4AD5B8E}" dt="2022-04-21T07:41:32.346" v="785"/>
          <ac:spMkLst>
            <pc:docMk/>
            <pc:sldMk cId="912806014" sldId="266"/>
            <ac:spMk id="22" creationId="{9203ABB4-7E2A-4248-9FE7-4A419AFF2F17}"/>
          </ac:spMkLst>
        </pc:spChg>
        <pc:spChg chg="add">
          <ac:chgData name="Бурцева Валерия" userId="72b93f1d58d1ac76" providerId="Windows Live" clId="Web-{F917F881-05E6-4BE9-8784-1ABDF4AD5B8E}" dt="2022-04-21T07:41:32.346" v="785"/>
          <ac:spMkLst>
            <pc:docMk/>
            <pc:sldMk cId="912806014" sldId="266"/>
            <ac:spMk id="23" creationId="{3126970D-C1E5-4FB1-84E8-86CB9CED1C80}"/>
          </ac:spMkLst>
        </pc:spChg>
        <pc:picChg chg="add mod ord">
          <ac:chgData name="Бурцева Валерия" userId="72b93f1d58d1ac76" providerId="Windows Live" clId="Web-{F917F881-05E6-4BE9-8784-1ABDF4AD5B8E}" dt="2022-04-21T07:42:15.613" v="794" actId="14100"/>
          <ac:picMkLst>
            <pc:docMk/>
            <pc:sldMk cId="912806014" sldId="266"/>
            <ac:picMk id="4" creationId="{E8313A3E-D9DB-9050-3C64-8CF6EC8BA290}"/>
          </ac:picMkLst>
        </pc:picChg>
        <pc:cxnChg chg="add del">
          <ac:chgData name="Бурцева Валерия" userId="72b93f1d58d1ac76" providerId="Windows Live" clId="Web-{F917F881-05E6-4BE9-8784-1ABDF4AD5B8E}" dt="2022-04-21T06:09:07.953" v="456"/>
          <ac:cxnSpMkLst>
            <pc:docMk/>
            <pc:sldMk cId="912806014" sldId="266"/>
            <ac:cxnSpMk id="11" creationId="{AA2EAA10-076F-46BD-8F0F-B9A2FB77A85C}"/>
          </ac:cxnSpMkLst>
        </pc:cxnChg>
        <pc:cxnChg chg="add del">
          <ac:chgData name="Бурцева Валерия" userId="72b93f1d58d1ac76" providerId="Windows Live" clId="Web-{F917F881-05E6-4BE9-8784-1ABDF4AD5B8E}" dt="2022-04-21T06:09:07.953" v="456"/>
          <ac:cxnSpMkLst>
            <pc:docMk/>
            <pc:sldMk cId="912806014" sldId="266"/>
            <ac:cxnSpMk id="13" creationId="{D891E407-403B-4764-86C9-33A56D3BCAA3}"/>
          </ac:cxnSpMkLst>
        </pc:cxnChg>
        <pc:cxnChg chg="add del">
          <ac:chgData name="Бурцева Валерия" userId="72b93f1d58d1ac76" providerId="Windows Live" clId="Web-{F917F881-05E6-4BE9-8784-1ABDF4AD5B8E}" dt="2022-04-21T06:09:13.328" v="458"/>
          <ac:cxnSpMkLst>
            <pc:docMk/>
            <pc:sldMk cId="912806014" sldId="266"/>
            <ac:cxnSpMk id="16" creationId="{AA2EAA10-076F-46BD-8F0F-B9A2FB77A85C}"/>
          </ac:cxnSpMkLst>
        </pc:cxnChg>
        <pc:cxnChg chg="add del">
          <ac:chgData name="Бурцева Валерия" userId="72b93f1d58d1ac76" providerId="Windows Live" clId="Web-{F917F881-05E6-4BE9-8784-1ABDF4AD5B8E}" dt="2022-04-21T06:09:13.328" v="458"/>
          <ac:cxnSpMkLst>
            <pc:docMk/>
            <pc:sldMk cId="912806014" sldId="266"/>
            <ac:cxnSpMk id="17" creationId="{D891E407-403B-4764-86C9-33A56D3BCAA3}"/>
          </ac:cxnSpMkLst>
        </pc:cxnChg>
        <pc:cxnChg chg="add del">
          <ac:chgData name="Бурцева Валерия" userId="72b93f1d58d1ac76" providerId="Windows Live" clId="Web-{F917F881-05E6-4BE9-8784-1ABDF4AD5B8E}" dt="2022-04-21T07:22:27.711" v="616"/>
          <ac:cxnSpMkLst>
            <pc:docMk/>
            <pc:sldMk cId="912806014" sldId="266"/>
            <ac:cxnSpMk id="20" creationId="{AA2EAA10-076F-46BD-8F0F-B9A2FB77A85C}"/>
          </ac:cxnSpMkLst>
        </pc:cxnChg>
        <pc:cxnChg chg="add del">
          <ac:chgData name="Бурцева Валерия" userId="72b93f1d58d1ac76" providerId="Windows Live" clId="Web-{F917F881-05E6-4BE9-8784-1ABDF4AD5B8E}" dt="2022-04-21T07:22:27.711" v="616"/>
          <ac:cxnSpMkLst>
            <pc:docMk/>
            <pc:sldMk cId="912806014" sldId="266"/>
            <ac:cxnSpMk id="21" creationId="{D891E407-403B-4764-86C9-33A56D3BCAA3}"/>
          </ac:cxnSpMkLst>
        </pc:cxnChg>
      </pc:sldChg>
      <pc:sldChg chg="addSp delSp modSp new del">
        <pc:chgData name="Бурцева Валерия" userId="72b93f1d58d1ac76" providerId="Windows Live" clId="Web-{F917F881-05E6-4BE9-8784-1ABDF4AD5B8E}" dt="2022-04-21T06:04:11.620" v="380"/>
        <pc:sldMkLst>
          <pc:docMk/>
          <pc:sldMk cId="1318913110" sldId="266"/>
        </pc:sldMkLst>
        <pc:spChg chg="del">
          <ac:chgData name="Бурцева Валерия" userId="72b93f1d58d1ac76" providerId="Windows Live" clId="Web-{F917F881-05E6-4BE9-8784-1ABDF4AD5B8E}" dt="2022-04-21T06:03:49.557" v="378"/>
          <ac:spMkLst>
            <pc:docMk/>
            <pc:sldMk cId="1318913110" sldId="266"/>
            <ac:spMk id="3" creationId="{06AB7298-807B-DCBF-ACAE-ADD8A5D710B9}"/>
          </ac:spMkLst>
        </pc:spChg>
        <pc:picChg chg="add mod ord">
          <ac:chgData name="Бурцева Валерия" userId="72b93f1d58d1ac76" providerId="Windows Live" clId="Web-{F917F881-05E6-4BE9-8784-1ABDF4AD5B8E}" dt="2022-04-21T06:03:54.135" v="379" actId="688"/>
          <ac:picMkLst>
            <pc:docMk/>
            <pc:sldMk cId="1318913110" sldId="266"/>
            <ac:picMk id="4" creationId="{CEA4C62F-7ACD-E412-ADED-E168718033B5}"/>
          </ac:picMkLst>
        </pc:picChg>
      </pc:sldChg>
      <pc:sldChg chg="addSp delSp modSp new mod setBg modClrScheme setClrOvrMap delDesignElem chgLayout">
        <pc:chgData name="Бурцева Валерия" userId="72b93f1d58d1ac76" providerId="Windows Live" clId="Web-{F917F881-05E6-4BE9-8784-1ABDF4AD5B8E}" dt="2022-04-21T07:58:04.993" v="836" actId="1076"/>
        <pc:sldMkLst>
          <pc:docMk/>
          <pc:sldMk cId="3041870089" sldId="267"/>
        </pc:sldMkLst>
        <pc:spChg chg="mod ord">
          <ac:chgData name="Бурцева Валерия" userId="72b93f1d58d1ac76" providerId="Windows Live" clId="Web-{F917F881-05E6-4BE9-8784-1ABDF4AD5B8E}" dt="2022-04-21T07:24:49.543" v="634"/>
          <ac:spMkLst>
            <pc:docMk/>
            <pc:sldMk cId="3041870089" sldId="267"/>
            <ac:spMk id="2" creationId="{F9384E78-2778-59E2-642D-D50A15C05A5A}"/>
          </ac:spMkLst>
        </pc:spChg>
        <pc:spChg chg="del">
          <ac:chgData name="Бурцева Валерия" userId="72b93f1d58d1ac76" providerId="Windows Live" clId="Web-{F917F881-05E6-4BE9-8784-1ABDF4AD5B8E}" dt="2022-04-21T06:24:14.953" v="462"/>
          <ac:spMkLst>
            <pc:docMk/>
            <pc:sldMk cId="3041870089" sldId="267"/>
            <ac:spMk id="3" creationId="{10682AD7-1548-3414-78EA-04D9B13B5A19}"/>
          </ac:spMkLst>
        </pc:spChg>
        <pc:spChg chg="add del mod">
          <ac:chgData name="Бурцева Валерия" userId="72b93f1d58d1ac76" providerId="Windows Live" clId="Web-{F917F881-05E6-4BE9-8784-1ABDF4AD5B8E}" dt="2022-04-21T07:53:07.580" v="803"/>
          <ac:spMkLst>
            <pc:docMk/>
            <pc:sldMk cId="3041870089" sldId="267"/>
            <ac:spMk id="8" creationId="{671F8879-B3AC-7473-31C2-662B1F19FFDA}"/>
          </ac:spMkLst>
        </pc:spChg>
        <pc:spChg chg="add del">
          <ac:chgData name="Бурцева Валерия" userId="72b93f1d58d1ac76" providerId="Windows Live" clId="Web-{F917F881-05E6-4BE9-8784-1ABDF4AD5B8E}" dt="2022-04-21T07:54:07.722" v="810"/>
          <ac:spMkLst>
            <pc:docMk/>
            <pc:sldMk cId="3041870089" sldId="267"/>
            <ac:spMk id="9" creationId="{B3875682-0790-427D-9A23-4B7265F0FA54}"/>
          </ac:spMkLst>
        </pc:spChg>
        <pc:spChg chg="add del">
          <ac:chgData name="Бурцева Валерия" userId="72b93f1d58d1ac76" providerId="Windows Live" clId="Web-{F917F881-05E6-4BE9-8784-1ABDF4AD5B8E}" dt="2022-04-21T07:54:07.722" v="810"/>
          <ac:spMkLst>
            <pc:docMk/>
            <pc:sldMk cId="3041870089" sldId="267"/>
            <ac:spMk id="10" creationId="{6EDE4AAE-4785-4EA7-95DB-45200F5B8096}"/>
          </ac:spMkLst>
        </pc:spChg>
        <pc:spChg chg="add del">
          <ac:chgData name="Бурцева Валерия" userId="72b93f1d58d1ac76" providerId="Windows Live" clId="Web-{F917F881-05E6-4BE9-8784-1ABDF4AD5B8E}" dt="2022-04-21T07:54:07.722" v="810"/>
          <ac:spMkLst>
            <pc:docMk/>
            <pc:sldMk cId="3041870089" sldId="267"/>
            <ac:spMk id="11" creationId="{EB8AA617-0537-4ED7-91B6-66511A647507}"/>
          </ac:spMkLst>
        </pc:spChg>
        <pc:spChg chg="add del">
          <ac:chgData name="Бурцева Валерия" userId="72b93f1d58d1ac76" providerId="Windows Live" clId="Web-{F917F881-05E6-4BE9-8784-1ABDF4AD5B8E}" dt="2022-04-21T07:54:07.722" v="810"/>
          <ac:spMkLst>
            <pc:docMk/>
            <pc:sldMk cId="3041870089" sldId="267"/>
            <ac:spMk id="18" creationId="{C2E8BF1F-CE61-45C5-92AC-552D23176C03}"/>
          </ac:spMkLst>
        </pc:spChg>
        <pc:spChg chg="add del">
          <ac:chgData name="Бурцева Валерия" userId="72b93f1d58d1ac76" providerId="Windows Live" clId="Web-{F917F881-05E6-4BE9-8784-1ABDF4AD5B8E}" dt="2022-04-21T07:54:07.707" v="809"/>
          <ac:spMkLst>
            <pc:docMk/>
            <pc:sldMk cId="3041870089" sldId="267"/>
            <ac:spMk id="24" creationId="{B3875682-0790-427D-9A23-4B7265F0FA54}"/>
          </ac:spMkLst>
        </pc:spChg>
        <pc:spChg chg="add del">
          <ac:chgData name="Бурцева Валерия" userId="72b93f1d58d1ac76" providerId="Windows Live" clId="Web-{F917F881-05E6-4BE9-8784-1ABDF4AD5B8E}" dt="2022-04-21T07:54:07.707" v="809"/>
          <ac:spMkLst>
            <pc:docMk/>
            <pc:sldMk cId="3041870089" sldId="267"/>
            <ac:spMk id="26" creationId="{6EDE4AAE-4785-4EA7-95DB-45200F5B8096}"/>
          </ac:spMkLst>
        </pc:spChg>
        <pc:spChg chg="add del">
          <ac:chgData name="Бурцева Валерия" userId="72b93f1d58d1ac76" providerId="Windows Live" clId="Web-{F917F881-05E6-4BE9-8784-1ABDF4AD5B8E}" dt="2022-04-21T07:54:07.707" v="809"/>
          <ac:spMkLst>
            <pc:docMk/>
            <pc:sldMk cId="3041870089" sldId="267"/>
            <ac:spMk id="28" creationId="{EB8AA617-0537-4ED7-91B6-66511A647507}"/>
          </ac:spMkLst>
        </pc:spChg>
        <pc:spChg chg="add del">
          <ac:chgData name="Бурцева Валерия" userId="72b93f1d58d1ac76" providerId="Windows Live" clId="Web-{F917F881-05E6-4BE9-8784-1ABDF4AD5B8E}" dt="2022-04-21T07:54:07.707" v="809"/>
          <ac:spMkLst>
            <pc:docMk/>
            <pc:sldMk cId="3041870089" sldId="267"/>
            <ac:spMk id="30" creationId="{C2E8BF1F-CE61-45C5-92AC-552D23176C03}"/>
          </ac:spMkLst>
        </pc:spChg>
        <pc:spChg chg="add">
          <ac:chgData name="Бурцева Валерия" userId="72b93f1d58d1ac76" providerId="Windows Live" clId="Web-{F917F881-05E6-4BE9-8784-1ABDF4AD5B8E}" dt="2022-04-21T07:54:07.722" v="810"/>
          <ac:spMkLst>
            <pc:docMk/>
            <pc:sldMk cId="3041870089" sldId="267"/>
            <ac:spMk id="32" creationId="{64C9EE1D-12BB-43F7-9A2A-893578DCA63A}"/>
          </ac:spMkLst>
        </pc:spChg>
        <pc:spChg chg="add">
          <ac:chgData name="Бурцева Валерия" userId="72b93f1d58d1ac76" providerId="Windows Live" clId="Web-{F917F881-05E6-4BE9-8784-1ABDF4AD5B8E}" dt="2022-04-21T07:54:07.722" v="810"/>
          <ac:spMkLst>
            <pc:docMk/>
            <pc:sldMk cId="3041870089" sldId="267"/>
            <ac:spMk id="33" creationId="{43962A31-C54E-4762-B155-59777FED1C75}"/>
          </ac:spMkLst>
        </pc:spChg>
        <pc:spChg chg="add">
          <ac:chgData name="Бурцева Валерия" userId="72b93f1d58d1ac76" providerId="Windows Live" clId="Web-{F917F881-05E6-4BE9-8784-1ABDF4AD5B8E}" dt="2022-04-21T07:54:07.722" v="810"/>
          <ac:spMkLst>
            <pc:docMk/>
            <pc:sldMk cId="3041870089" sldId="267"/>
            <ac:spMk id="34" creationId="{4B392D36-B685-45E0-B197-6EE5D748093B}"/>
          </ac:spMkLst>
        </pc:spChg>
        <pc:spChg chg="add">
          <ac:chgData name="Бурцева Валерия" userId="72b93f1d58d1ac76" providerId="Windows Live" clId="Web-{F917F881-05E6-4BE9-8784-1ABDF4AD5B8E}" dt="2022-04-21T07:54:07.722" v="810"/>
          <ac:spMkLst>
            <pc:docMk/>
            <pc:sldMk cId="3041870089" sldId="267"/>
            <ac:spMk id="35" creationId="{9DCA8533-CC5E-4754-9A04-047EDE49E0F9}"/>
          </ac:spMkLst>
        </pc:spChg>
        <pc:picChg chg="add del mod ord">
          <ac:chgData name="Бурцева Валерия" userId="72b93f1d58d1ac76" providerId="Windows Live" clId="Web-{F917F881-05E6-4BE9-8784-1ABDF4AD5B8E}" dt="2022-04-21T07:47:43.339" v="799"/>
          <ac:picMkLst>
            <pc:docMk/>
            <pc:sldMk cId="3041870089" sldId="267"/>
            <ac:picMk id="4" creationId="{EE86C4A3-5B84-2409-7247-39B6EE5DC63E}"/>
          </ac:picMkLst>
        </pc:picChg>
        <pc:picChg chg="add del mod ord">
          <ac:chgData name="Бурцева Валерия" userId="72b93f1d58d1ac76" providerId="Windows Live" clId="Web-{F917F881-05E6-4BE9-8784-1ABDF4AD5B8E}" dt="2022-04-21T07:47:44.995" v="800"/>
          <ac:picMkLst>
            <pc:docMk/>
            <pc:sldMk cId="3041870089" sldId="267"/>
            <ac:picMk id="5" creationId="{C6A93D4E-0443-7BC7-882F-FF23A33E1F9A}"/>
          </ac:picMkLst>
        </pc:picChg>
        <pc:picChg chg="add del mod">
          <ac:chgData name="Бурцева Валерия" userId="72b93f1d58d1ac76" providerId="Windows Live" clId="Web-{F917F881-05E6-4BE9-8784-1ABDF4AD5B8E}" dt="2022-04-21T07:47:47.730" v="801"/>
          <ac:picMkLst>
            <pc:docMk/>
            <pc:sldMk cId="3041870089" sldId="267"/>
            <ac:picMk id="6" creationId="{BC139683-CF4A-7AC5-9019-38CA70E7F4AD}"/>
          </ac:picMkLst>
        </pc:picChg>
        <pc:picChg chg="add del mod ord">
          <ac:chgData name="Бурцева Валерия" userId="72b93f1d58d1ac76" providerId="Windows Live" clId="Web-{F917F881-05E6-4BE9-8784-1ABDF4AD5B8E}" dt="2022-04-21T07:47:49.792" v="802"/>
          <ac:picMkLst>
            <pc:docMk/>
            <pc:sldMk cId="3041870089" sldId="267"/>
            <ac:picMk id="7" creationId="{D2F099E2-468A-DE19-C41F-4A44A6138779}"/>
          </ac:picMkLst>
        </pc:picChg>
        <pc:picChg chg="add mod ord">
          <ac:chgData name="Бурцева Валерия" userId="72b93f1d58d1ac76" providerId="Windows Live" clId="Web-{F917F881-05E6-4BE9-8784-1ABDF4AD5B8E}" dt="2022-04-21T07:58:04.993" v="836" actId="1076"/>
          <ac:picMkLst>
            <pc:docMk/>
            <pc:sldMk cId="3041870089" sldId="267"/>
            <ac:picMk id="13" creationId="{9C2819C5-29DB-83AE-48C7-1DAB1BAFD04D}"/>
          </ac:picMkLst>
        </pc:picChg>
        <pc:picChg chg="add mod ord">
          <ac:chgData name="Бурцева Валерия" userId="72b93f1d58d1ac76" providerId="Windows Live" clId="Web-{F917F881-05E6-4BE9-8784-1ABDF4AD5B8E}" dt="2022-04-21T07:55:36.068" v="829" actId="1076"/>
          <ac:picMkLst>
            <pc:docMk/>
            <pc:sldMk cId="3041870089" sldId="267"/>
            <ac:picMk id="15" creationId="{56855365-05AF-7C8B-AF42-4FD6C310A292}"/>
          </ac:picMkLst>
        </pc:picChg>
        <pc:picChg chg="add mod">
          <ac:chgData name="Бурцева Валерия" userId="72b93f1d58d1ac76" providerId="Windows Live" clId="Web-{F917F881-05E6-4BE9-8784-1ABDF4AD5B8E}" dt="2022-04-21T07:55:21.896" v="826" actId="14100"/>
          <ac:picMkLst>
            <pc:docMk/>
            <pc:sldMk cId="3041870089" sldId="267"/>
            <ac:picMk id="17" creationId="{500FA361-8208-C5A1-D656-31FC16402558}"/>
          </ac:picMkLst>
        </pc:picChg>
        <pc:picChg chg="add del mod ord">
          <ac:chgData name="Бурцева Валерия" userId="72b93f1d58d1ac76" providerId="Windows Live" clId="Web-{F917F881-05E6-4BE9-8784-1ABDF4AD5B8E}" dt="2022-04-21T07:56:30.804" v="831"/>
          <ac:picMkLst>
            <pc:docMk/>
            <pc:sldMk cId="3041870089" sldId="267"/>
            <ac:picMk id="19" creationId="{EA495EB8-7F4E-F85C-EFFD-7BC6C3805F3D}"/>
          </ac:picMkLst>
        </pc:picChg>
        <pc:picChg chg="add mod">
          <ac:chgData name="Бурцева Валерия" userId="72b93f1d58d1ac76" providerId="Windows Live" clId="Web-{F917F881-05E6-4BE9-8784-1ABDF4AD5B8E}" dt="2022-04-21T07:57:56.102" v="835" actId="1076"/>
          <ac:picMkLst>
            <pc:docMk/>
            <pc:sldMk cId="3041870089" sldId="267"/>
            <ac:picMk id="20" creationId="{D72E7CF3-A6E3-9A64-8AB3-6439DE167704}"/>
          </ac:picMkLst>
        </pc:picChg>
        <pc:cxnChg chg="add del">
          <ac:chgData name="Бурцева Валерия" userId="72b93f1d58d1ac76" providerId="Windows Live" clId="Web-{F917F881-05E6-4BE9-8784-1ABDF4AD5B8E}" dt="2022-04-21T07:22:27.711" v="616"/>
          <ac:cxnSpMkLst>
            <pc:docMk/>
            <pc:sldMk cId="3041870089" sldId="267"/>
            <ac:cxnSpMk id="12" creationId="{564940E8-4031-4205-8D84-CBBB398C9148}"/>
          </ac:cxnSpMkLst>
        </pc:cxnChg>
        <pc:cxnChg chg="add del">
          <ac:chgData name="Бурцева Валерия" userId="72b93f1d58d1ac76" providerId="Windows Live" clId="Web-{F917F881-05E6-4BE9-8784-1ABDF4AD5B8E}" dt="2022-04-21T07:22:27.711" v="616"/>
          <ac:cxnSpMkLst>
            <pc:docMk/>
            <pc:sldMk cId="3041870089" sldId="267"/>
            <ac:cxnSpMk id="14" creationId="{BC68721A-3920-404F-817F-D207616A4979}"/>
          </ac:cxnSpMkLst>
        </pc:cxnChg>
        <pc:cxnChg chg="add del">
          <ac:chgData name="Бурцева Валерия" userId="72b93f1d58d1ac76" providerId="Windows Live" clId="Web-{F917F881-05E6-4BE9-8784-1ABDF4AD5B8E}" dt="2022-04-21T07:22:27.711" v="616"/>
          <ac:cxnSpMkLst>
            <pc:docMk/>
            <pc:sldMk cId="3041870089" sldId="267"/>
            <ac:cxnSpMk id="16" creationId="{3D83F26F-C55B-4A92-9AFF-4894D14E27C5}"/>
          </ac:cxnSpMkLst>
        </pc:cxnChg>
      </pc:sldChg>
      <pc:sldMasterChg chg="del delSldLayout">
        <pc:chgData name="Бурцева Валерия" userId="72b93f1d58d1ac76" providerId="Windows Live" clId="Web-{F917F881-05E6-4BE9-8784-1ABDF4AD5B8E}" dt="2022-04-21T07:22:27.711" v="616"/>
        <pc:sldMasterMkLst>
          <pc:docMk/>
          <pc:sldMasterMk cId="3154979492" sldId="2147483648"/>
        </pc:sldMasterMkLst>
        <pc:sldLayoutChg chg="del">
          <pc:chgData name="Бурцева Валерия" userId="72b93f1d58d1ac76" providerId="Windows Live" clId="Web-{F917F881-05E6-4BE9-8784-1ABDF4AD5B8E}" dt="2022-04-21T07:22:27.711" v="616"/>
          <pc:sldLayoutMkLst>
            <pc:docMk/>
            <pc:sldMasterMk cId="3154979492" sldId="2147483648"/>
            <pc:sldLayoutMk cId="161079921" sldId="2147483649"/>
          </pc:sldLayoutMkLst>
        </pc:sldLayoutChg>
        <pc:sldLayoutChg chg="del">
          <pc:chgData name="Бурцева Валерия" userId="72b93f1d58d1ac76" providerId="Windows Live" clId="Web-{F917F881-05E6-4BE9-8784-1ABDF4AD5B8E}" dt="2022-04-21T07:22:27.711" v="616"/>
          <pc:sldLayoutMkLst>
            <pc:docMk/>
            <pc:sldMasterMk cId="3154979492" sldId="2147483648"/>
            <pc:sldLayoutMk cId="2703711724" sldId="2147483650"/>
          </pc:sldLayoutMkLst>
        </pc:sldLayoutChg>
        <pc:sldLayoutChg chg="del">
          <pc:chgData name="Бурцева Валерия" userId="72b93f1d58d1ac76" providerId="Windows Live" clId="Web-{F917F881-05E6-4BE9-8784-1ABDF4AD5B8E}" dt="2022-04-21T07:22:27.711" v="616"/>
          <pc:sldLayoutMkLst>
            <pc:docMk/>
            <pc:sldMasterMk cId="3154979492" sldId="2147483648"/>
            <pc:sldLayoutMk cId="4076369896" sldId="2147483651"/>
          </pc:sldLayoutMkLst>
        </pc:sldLayoutChg>
        <pc:sldLayoutChg chg="del">
          <pc:chgData name="Бурцева Валерия" userId="72b93f1d58d1ac76" providerId="Windows Live" clId="Web-{F917F881-05E6-4BE9-8784-1ABDF4AD5B8E}" dt="2022-04-21T07:22:27.711" v="616"/>
          <pc:sldLayoutMkLst>
            <pc:docMk/>
            <pc:sldMasterMk cId="3154979492" sldId="2147483648"/>
            <pc:sldLayoutMk cId="2625762208" sldId="2147483652"/>
          </pc:sldLayoutMkLst>
        </pc:sldLayoutChg>
        <pc:sldLayoutChg chg="del">
          <pc:chgData name="Бурцева Валерия" userId="72b93f1d58d1ac76" providerId="Windows Live" clId="Web-{F917F881-05E6-4BE9-8784-1ABDF4AD5B8E}" dt="2022-04-21T07:22:27.711" v="616"/>
          <pc:sldLayoutMkLst>
            <pc:docMk/>
            <pc:sldMasterMk cId="3154979492" sldId="2147483648"/>
            <pc:sldLayoutMk cId="188002762" sldId="2147483653"/>
          </pc:sldLayoutMkLst>
        </pc:sldLayoutChg>
        <pc:sldLayoutChg chg="del">
          <pc:chgData name="Бурцева Валерия" userId="72b93f1d58d1ac76" providerId="Windows Live" clId="Web-{F917F881-05E6-4BE9-8784-1ABDF4AD5B8E}" dt="2022-04-21T07:22:27.711" v="616"/>
          <pc:sldLayoutMkLst>
            <pc:docMk/>
            <pc:sldMasterMk cId="3154979492" sldId="2147483648"/>
            <pc:sldLayoutMk cId="2295335545" sldId="2147483654"/>
          </pc:sldLayoutMkLst>
        </pc:sldLayoutChg>
        <pc:sldLayoutChg chg="del">
          <pc:chgData name="Бурцева Валерия" userId="72b93f1d58d1ac76" providerId="Windows Live" clId="Web-{F917F881-05E6-4BE9-8784-1ABDF4AD5B8E}" dt="2022-04-21T07:22:27.711" v="616"/>
          <pc:sldLayoutMkLst>
            <pc:docMk/>
            <pc:sldMasterMk cId="3154979492" sldId="2147483648"/>
            <pc:sldLayoutMk cId="1988754143" sldId="2147483655"/>
          </pc:sldLayoutMkLst>
        </pc:sldLayoutChg>
        <pc:sldLayoutChg chg="del">
          <pc:chgData name="Бурцева Валерия" userId="72b93f1d58d1ac76" providerId="Windows Live" clId="Web-{F917F881-05E6-4BE9-8784-1ABDF4AD5B8E}" dt="2022-04-21T07:22:27.711" v="616"/>
          <pc:sldLayoutMkLst>
            <pc:docMk/>
            <pc:sldMasterMk cId="3154979492" sldId="2147483648"/>
            <pc:sldLayoutMk cId="3665695281" sldId="2147483656"/>
          </pc:sldLayoutMkLst>
        </pc:sldLayoutChg>
        <pc:sldLayoutChg chg="del">
          <pc:chgData name="Бурцева Валерия" userId="72b93f1d58d1ac76" providerId="Windows Live" clId="Web-{F917F881-05E6-4BE9-8784-1ABDF4AD5B8E}" dt="2022-04-21T07:22:27.711" v="616"/>
          <pc:sldLayoutMkLst>
            <pc:docMk/>
            <pc:sldMasterMk cId="3154979492" sldId="2147483648"/>
            <pc:sldLayoutMk cId="2134169247" sldId="2147483657"/>
          </pc:sldLayoutMkLst>
        </pc:sldLayoutChg>
        <pc:sldLayoutChg chg="del">
          <pc:chgData name="Бурцева Валерия" userId="72b93f1d58d1ac76" providerId="Windows Live" clId="Web-{F917F881-05E6-4BE9-8784-1ABDF4AD5B8E}" dt="2022-04-21T07:22:27.711" v="616"/>
          <pc:sldLayoutMkLst>
            <pc:docMk/>
            <pc:sldMasterMk cId="3154979492" sldId="2147483648"/>
            <pc:sldLayoutMk cId="2065727480" sldId="2147483658"/>
          </pc:sldLayoutMkLst>
        </pc:sldLayoutChg>
        <pc:sldLayoutChg chg="del">
          <pc:chgData name="Бурцева Валерия" userId="72b93f1d58d1ac76" providerId="Windows Live" clId="Web-{F917F881-05E6-4BE9-8784-1ABDF4AD5B8E}" dt="2022-04-21T07:22:27.711" v="616"/>
          <pc:sldLayoutMkLst>
            <pc:docMk/>
            <pc:sldMasterMk cId="3154979492" sldId="2147483648"/>
            <pc:sldLayoutMk cId="812261758" sldId="2147483659"/>
          </pc:sldLayoutMkLst>
        </pc:sldLayoutChg>
      </pc:sldMasterChg>
      <pc:sldMasterChg chg="add del addSldLayout delSldLayout modSldLayout">
        <pc:chgData name="Бурцева Валерия" userId="72b93f1d58d1ac76" providerId="Windows Live" clId="Web-{F917F881-05E6-4BE9-8784-1ABDF4AD5B8E}" dt="2022-04-21T07:22:55.665" v="617"/>
        <pc:sldMasterMkLst>
          <pc:docMk/>
          <pc:sldMasterMk cId="1039403193" sldId="2147483660"/>
        </pc:sldMasterMkLst>
        <pc:sldLayoutChg chg="add del mod replId">
          <pc:chgData name="Бурцева Валерия" userId="72b93f1d58d1ac76" providerId="Windows Live" clId="Web-{F917F881-05E6-4BE9-8784-1ABDF4AD5B8E}" dt="2022-04-21T07:22:55.665" v="617"/>
          <pc:sldLayoutMkLst>
            <pc:docMk/>
            <pc:sldMasterMk cId="1039403193" sldId="2147483660"/>
            <pc:sldLayoutMk cId="3815635643" sldId="2147483661"/>
          </pc:sldLayoutMkLst>
        </pc:sldLayoutChg>
        <pc:sldLayoutChg chg="add del mod replId">
          <pc:chgData name="Бурцева Валерия" userId="72b93f1d58d1ac76" providerId="Windows Live" clId="Web-{F917F881-05E6-4BE9-8784-1ABDF4AD5B8E}" dt="2022-04-21T07:22:55.665" v="617"/>
          <pc:sldLayoutMkLst>
            <pc:docMk/>
            <pc:sldMasterMk cId="1039403193" sldId="2147483660"/>
            <pc:sldLayoutMk cId="1773433266" sldId="2147483662"/>
          </pc:sldLayoutMkLst>
        </pc:sldLayoutChg>
        <pc:sldLayoutChg chg="add del mod replId">
          <pc:chgData name="Бурцева Валерия" userId="72b93f1d58d1ac76" providerId="Windows Live" clId="Web-{F917F881-05E6-4BE9-8784-1ABDF4AD5B8E}" dt="2022-04-21T07:22:55.665" v="617"/>
          <pc:sldLayoutMkLst>
            <pc:docMk/>
            <pc:sldMasterMk cId="1039403193" sldId="2147483660"/>
            <pc:sldLayoutMk cId="1767988035" sldId="2147483663"/>
          </pc:sldLayoutMkLst>
        </pc:sldLayoutChg>
        <pc:sldLayoutChg chg="add del mod replId">
          <pc:chgData name="Бурцева Валерия" userId="72b93f1d58d1ac76" providerId="Windows Live" clId="Web-{F917F881-05E6-4BE9-8784-1ABDF4AD5B8E}" dt="2022-04-21T07:22:55.665" v="617"/>
          <pc:sldLayoutMkLst>
            <pc:docMk/>
            <pc:sldMasterMk cId="1039403193" sldId="2147483660"/>
            <pc:sldLayoutMk cId="2197523861" sldId="2147483664"/>
          </pc:sldLayoutMkLst>
        </pc:sldLayoutChg>
        <pc:sldLayoutChg chg="add del mod replId">
          <pc:chgData name="Бурцева Валерия" userId="72b93f1d58d1ac76" providerId="Windows Live" clId="Web-{F917F881-05E6-4BE9-8784-1ABDF4AD5B8E}" dt="2022-04-21T07:22:55.665" v="617"/>
          <pc:sldLayoutMkLst>
            <pc:docMk/>
            <pc:sldMasterMk cId="1039403193" sldId="2147483660"/>
            <pc:sldLayoutMk cId="2101237499" sldId="2147483665"/>
          </pc:sldLayoutMkLst>
        </pc:sldLayoutChg>
        <pc:sldLayoutChg chg="add del mod replId">
          <pc:chgData name="Бурцева Валерия" userId="72b93f1d58d1ac76" providerId="Windows Live" clId="Web-{F917F881-05E6-4BE9-8784-1ABDF4AD5B8E}" dt="2022-04-21T07:22:55.665" v="617"/>
          <pc:sldLayoutMkLst>
            <pc:docMk/>
            <pc:sldMasterMk cId="1039403193" sldId="2147483660"/>
            <pc:sldLayoutMk cId="3544649511" sldId="2147483666"/>
          </pc:sldLayoutMkLst>
        </pc:sldLayoutChg>
        <pc:sldLayoutChg chg="add del mod replId">
          <pc:chgData name="Бурцева Валерия" userId="72b93f1d58d1ac76" providerId="Windows Live" clId="Web-{F917F881-05E6-4BE9-8784-1ABDF4AD5B8E}" dt="2022-04-21T07:22:55.665" v="617"/>
          <pc:sldLayoutMkLst>
            <pc:docMk/>
            <pc:sldMasterMk cId="1039403193" sldId="2147483660"/>
            <pc:sldLayoutMk cId="2594297552" sldId="2147483667"/>
          </pc:sldLayoutMkLst>
        </pc:sldLayoutChg>
        <pc:sldLayoutChg chg="add del mod replId">
          <pc:chgData name="Бурцева Валерия" userId="72b93f1d58d1ac76" providerId="Windows Live" clId="Web-{F917F881-05E6-4BE9-8784-1ABDF4AD5B8E}" dt="2022-04-21T07:22:55.665" v="617"/>
          <pc:sldLayoutMkLst>
            <pc:docMk/>
            <pc:sldMasterMk cId="1039403193" sldId="2147483660"/>
            <pc:sldLayoutMk cId="4281647440" sldId="2147483668"/>
          </pc:sldLayoutMkLst>
        </pc:sldLayoutChg>
        <pc:sldLayoutChg chg="add del mod replId">
          <pc:chgData name="Бурцева Валерия" userId="72b93f1d58d1ac76" providerId="Windows Live" clId="Web-{F917F881-05E6-4BE9-8784-1ABDF4AD5B8E}" dt="2022-04-21T07:22:55.665" v="617"/>
          <pc:sldLayoutMkLst>
            <pc:docMk/>
            <pc:sldMasterMk cId="1039403193" sldId="2147483660"/>
            <pc:sldLayoutMk cId="1407793954" sldId="2147483669"/>
          </pc:sldLayoutMkLst>
        </pc:sldLayoutChg>
        <pc:sldLayoutChg chg="add del mod replId">
          <pc:chgData name="Бурцева Валерия" userId="72b93f1d58d1ac76" providerId="Windows Live" clId="Web-{F917F881-05E6-4BE9-8784-1ABDF4AD5B8E}" dt="2022-04-21T07:22:55.665" v="617"/>
          <pc:sldLayoutMkLst>
            <pc:docMk/>
            <pc:sldMasterMk cId="1039403193" sldId="2147483660"/>
            <pc:sldLayoutMk cId="2736412981" sldId="2147483670"/>
          </pc:sldLayoutMkLst>
        </pc:sldLayoutChg>
        <pc:sldLayoutChg chg="add del mod replId">
          <pc:chgData name="Бурцева Валерия" userId="72b93f1d58d1ac76" providerId="Windows Live" clId="Web-{F917F881-05E6-4BE9-8784-1ABDF4AD5B8E}" dt="2022-04-21T07:22:55.665" v="617"/>
          <pc:sldLayoutMkLst>
            <pc:docMk/>
            <pc:sldMasterMk cId="1039403193" sldId="2147483660"/>
            <pc:sldLayoutMk cId="3216948732" sldId="2147483671"/>
          </pc:sldLayoutMkLst>
        </pc:sldLayoutChg>
      </pc:sldMasterChg>
      <pc:sldMasterChg chg="add del addSldLayout delSldLayout modSldLayout">
        <pc:chgData name="Бурцева Валерия" userId="72b93f1d58d1ac76" providerId="Windows Live" clId="Web-{F917F881-05E6-4BE9-8784-1ABDF4AD5B8E}" dt="2022-04-21T07:23:35.447" v="623"/>
        <pc:sldMasterMkLst>
          <pc:docMk/>
          <pc:sldMasterMk cId="3369710601" sldId="2147483672"/>
        </pc:sldMasterMkLst>
        <pc:sldLayoutChg chg="add del mod replId">
          <pc:chgData name="Бурцева Валерия" userId="72b93f1d58d1ac76" providerId="Windows Live" clId="Web-{F917F881-05E6-4BE9-8784-1ABDF4AD5B8E}" dt="2022-04-21T07:23:35.447" v="623"/>
          <pc:sldLayoutMkLst>
            <pc:docMk/>
            <pc:sldMasterMk cId="3369710601" sldId="2147483672"/>
            <pc:sldLayoutMk cId="2361288953" sldId="2147483673"/>
          </pc:sldLayoutMkLst>
        </pc:sldLayoutChg>
        <pc:sldLayoutChg chg="add del mod replId">
          <pc:chgData name="Бурцева Валерия" userId="72b93f1d58d1ac76" providerId="Windows Live" clId="Web-{F917F881-05E6-4BE9-8784-1ABDF4AD5B8E}" dt="2022-04-21T07:23:35.447" v="623"/>
          <pc:sldLayoutMkLst>
            <pc:docMk/>
            <pc:sldMasterMk cId="3369710601" sldId="2147483672"/>
            <pc:sldLayoutMk cId="674094586" sldId="2147483674"/>
          </pc:sldLayoutMkLst>
        </pc:sldLayoutChg>
        <pc:sldLayoutChg chg="add del mod replId">
          <pc:chgData name="Бурцева Валерия" userId="72b93f1d58d1ac76" providerId="Windows Live" clId="Web-{F917F881-05E6-4BE9-8784-1ABDF4AD5B8E}" dt="2022-04-21T07:23:35.447" v="623"/>
          <pc:sldLayoutMkLst>
            <pc:docMk/>
            <pc:sldMasterMk cId="3369710601" sldId="2147483672"/>
            <pc:sldLayoutMk cId="3839862538" sldId="2147483675"/>
          </pc:sldLayoutMkLst>
        </pc:sldLayoutChg>
        <pc:sldLayoutChg chg="add del mod replId">
          <pc:chgData name="Бурцева Валерия" userId="72b93f1d58d1ac76" providerId="Windows Live" clId="Web-{F917F881-05E6-4BE9-8784-1ABDF4AD5B8E}" dt="2022-04-21T07:23:35.447" v="623"/>
          <pc:sldLayoutMkLst>
            <pc:docMk/>
            <pc:sldMasterMk cId="3369710601" sldId="2147483672"/>
            <pc:sldLayoutMk cId="1082186152" sldId="2147483676"/>
          </pc:sldLayoutMkLst>
        </pc:sldLayoutChg>
        <pc:sldLayoutChg chg="add del mod replId">
          <pc:chgData name="Бурцева Валерия" userId="72b93f1d58d1ac76" providerId="Windows Live" clId="Web-{F917F881-05E6-4BE9-8784-1ABDF4AD5B8E}" dt="2022-04-21T07:23:35.447" v="623"/>
          <pc:sldLayoutMkLst>
            <pc:docMk/>
            <pc:sldMasterMk cId="3369710601" sldId="2147483672"/>
            <pc:sldLayoutMk cId="3104339481" sldId="2147483677"/>
          </pc:sldLayoutMkLst>
        </pc:sldLayoutChg>
        <pc:sldLayoutChg chg="add del mod replId">
          <pc:chgData name="Бурцева Валерия" userId="72b93f1d58d1ac76" providerId="Windows Live" clId="Web-{F917F881-05E6-4BE9-8784-1ABDF4AD5B8E}" dt="2022-04-21T07:23:35.447" v="623"/>
          <pc:sldLayoutMkLst>
            <pc:docMk/>
            <pc:sldMasterMk cId="3369710601" sldId="2147483672"/>
            <pc:sldLayoutMk cId="1988042127" sldId="2147483678"/>
          </pc:sldLayoutMkLst>
        </pc:sldLayoutChg>
        <pc:sldLayoutChg chg="add del mod replId">
          <pc:chgData name="Бурцева Валерия" userId="72b93f1d58d1ac76" providerId="Windows Live" clId="Web-{F917F881-05E6-4BE9-8784-1ABDF4AD5B8E}" dt="2022-04-21T07:23:35.447" v="623"/>
          <pc:sldLayoutMkLst>
            <pc:docMk/>
            <pc:sldMasterMk cId="3369710601" sldId="2147483672"/>
            <pc:sldLayoutMk cId="3982276285" sldId="2147483679"/>
          </pc:sldLayoutMkLst>
        </pc:sldLayoutChg>
        <pc:sldLayoutChg chg="add del mod replId">
          <pc:chgData name="Бурцева Валерия" userId="72b93f1d58d1ac76" providerId="Windows Live" clId="Web-{F917F881-05E6-4BE9-8784-1ABDF4AD5B8E}" dt="2022-04-21T07:23:35.447" v="623"/>
          <pc:sldLayoutMkLst>
            <pc:docMk/>
            <pc:sldMasterMk cId="3369710601" sldId="2147483672"/>
            <pc:sldLayoutMk cId="1147218775" sldId="2147483680"/>
          </pc:sldLayoutMkLst>
        </pc:sldLayoutChg>
        <pc:sldLayoutChg chg="add del mod replId">
          <pc:chgData name="Бурцева Валерия" userId="72b93f1d58d1ac76" providerId="Windows Live" clId="Web-{F917F881-05E6-4BE9-8784-1ABDF4AD5B8E}" dt="2022-04-21T07:23:35.447" v="623"/>
          <pc:sldLayoutMkLst>
            <pc:docMk/>
            <pc:sldMasterMk cId="3369710601" sldId="2147483672"/>
            <pc:sldLayoutMk cId="3128969445" sldId="2147483681"/>
          </pc:sldLayoutMkLst>
        </pc:sldLayoutChg>
        <pc:sldLayoutChg chg="add del mod replId">
          <pc:chgData name="Бурцева Валерия" userId="72b93f1d58d1ac76" providerId="Windows Live" clId="Web-{F917F881-05E6-4BE9-8784-1ABDF4AD5B8E}" dt="2022-04-21T07:23:35.447" v="623"/>
          <pc:sldLayoutMkLst>
            <pc:docMk/>
            <pc:sldMasterMk cId="3369710601" sldId="2147483672"/>
            <pc:sldLayoutMk cId="3474016878" sldId="2147483682"/>
          </pc:sldLayoutMkLst>
        </pc:sldLayoutChg>
        <pc:sldLayoutChg chg="add del mod replId">
          <pc:chgData name="Бурцева Валерия" userId="72b93f1d58d1ac76" providerId="Windows Live" clId="Web-{F917F881-05E6-4BE9-8784-1ABDF4AD5B8E}" dt="2022-04-21T07:23:35.447" v="623"/>
          <pc:sldLayoutMkLst>
            <pc:docMk/>
            <pc:sldMasterMk cId="3369710601" sldId="2147483672"/>
            <pc:sldLayoutMk cId="2383421443" sldId="2147483683"/>
          </pc:sldLayoutMkLst>
        </pc:sldLayoutChg>
      </pc:sldMasterChg>
      <pc:sldMasterChg chg="add addSldLayout modSldLayout">
        <pc:chgData name="Бурцева Валерия" userId="72b93f1d58d1ac76" providerId="Windows Live" clId="Web-{F917F881-05E6-4BE9-8784-1ABDF4AD5B8E}" dt="2022-04-21T07:23:35.447" v="623"/>
        <pc:sldMasterMkLst>
          <pc:docMk/>
          <pc:sldMasterMk cId="3232693239" sldId="2147483684"/>
        </pc:sldMasterMkLst>
        <pc:sldLayoutChg chg="add mod replId">
          <pc:chgData name="Бурцева Валерия" userId="72b93f1d58d1ac76" providerId="Windows Live" clId="Web-{F917F881-05E6-4BE9-8784-1ABDF4AD5B8E}" dt="2022-04-21T07:23:35.447" v="623"/>
          <pc:sldLayoutMkLst>
            <pc:docMk/>
            <pc:sldMasterMk cId="3232693239" sldId="2147483684"/>
            <pc:sldLayoutMk cId="701159287" sldId="2147483685"/>
          </pc:sldLayoutMkLst>
        </pc:sldLayoutChg>
        <pc:sldLayoutChg chg="add mod replId">
          <pc:chgData name="Бурцева Валерия" userId="72b93f1d58d1ac76" providerId="Windows Live" clId="Web-{F917F881-05E6-4BE9-8784-1ABDF4AD5B8E}" dt="2022-04-21T07:23:35.447" v="623"/>
          <pc:sldLayoutMkLst>
            <pc:docMk/>
            <pc:sldMasterMk cId="3232693239" sldId="2147483684"/>
            <pc:sldLayoutMk cId="466987301" sldId="2147483686"/>
          </pc:sldLayoutMkLst>
        </pc:sldLayoutChg>
        <pc:sldLayoutChg chg="add mod replId">
          <pc:chgData name="Бурцева Валерия" userId="72b93f1d58d1ac76" providerId="Windows Live" clId="Web-{F917F881-05E6-4BE9-8784-1ABDF4AD5B8E}" dt="2022-04-21T07:23:35.447" v="623"/>
          <pc:sldLayoutMkLst>
            <pc:docMk/>
            <pc:sldMasterMk cId="3232693239" sldId="2147483684"/>
            <pc:sldLayoutMk cId="2934448478" sldId="2147483687"/>
          </pc:sldLayoutMkLst>
        </pc:sldLayoutChg>
        <pc:sldLayoutChg chg="add mod replId">
          <pc:chgData name="Бурцева Валерия" userId="72b93f1d58d1ac76" providerId="Windows Live" clId="Web-{F917F881-05E6-4BE9-8784-1ABDF4AD5B8E}" dt="2022-04-21T07:23:35.447" v="623"/>
          <pc:sldLayoutMkLst>
            <pc:docMk/>
            <pc:sldMasterMk cId="3232693239" sldId="2147483684"/>
            <pc:sldLayoutMk cId="2389839272" sldId="2147483688"/>
          </pc:sldLayoutMkLst>
        </pc:sldLayoutChg>
        <pc:sldLayoutChg chg="add mod replId">
          <pc:chgData name="Бурцева Валерия" userId="72b93f1d58d1ac76" providerId="Windows Live" clId="Web-{F917F881-05E6-4BE9-8784-1ABDF4AD5B8E}" dt="2022-04-21T07:23:35.447" v="623"/>
          <pc:sldLayoutMkLst>
            <pc:docMk/>
            <pc:sldMasterMk cId="3232693239" sldId="2147483684"/>
            <pc:sldLayoutMk cId="1180233440" sldId="2147483689"/>
          </pc:sldLayoutMkLst>
        </pc:sldLayoutChg>
        <pc:sldLayoutChg chg="add mod replId">
          <pc:chgData name="Бурцева Валерия" userId="72b93f1d58d1ac76" providerId="Windows Live" clId="Web-{F917F881-05E6-4BE9-8784-1ABDF4AD5B8E}" dt="2022-04-21T07:23:35.447" v="623"/>
          <pc:sldLayoutMkLst>
            <pc:docMk/>
            <pc:sldMasterMk cId="3232693239" sldId="2147483684"/>
            <pc:sldLayoutMk cId="3767814586" sldId="2147483690"/>
          </pc:sldLayoutMkLst>
        </pc:sldLayoutChg>
        <pc:sldLayoutChg chg="add mod replId">
          <pc:chgData name="Бурцева Валерия" userId="72b93f1d58d1ac76" providerId="Windows Live" clId="Web-{F917F881-05E6-4BE9-8784-1ABDF4AD5B8E}" dt="2022-04-21T07:23:35.447" v="623"/>
          <pc:sldLayoutMkLst>
            <pc:docMk/>
            <pc:sldMasterMk cId="3232693239" sldId="2147483684"/>
            <pc:sldLayoutMk cId="1064675510" sldId="2147483691"/>
          </pc:sldLayoutMkLst>
        </pc:sldLayoutChg>
        <pc:sldLayoutChg chg="add mod replId">
          <pc:chgData name="Бурцева Валерия" userId="72b93f1d58d1ac76" providerId="Windows Live" clId="Web-{F917F881-05E6-4BE9-8784-1ABDF4AD5B8E}" dt="2022-04-21T07:23:35.447" v="623"/>
          <pc:sldLayoutMkLst>
            <pc:docMk/>
            <pc:sldMasterMk cId="3232693239" sldId="2147483684"/>
            <pc:sldLayoutMk cId="1631407730" sldId="2147483692"/>
          </pc:sldLayoutMkLst>
        </pc:sldLayoutChg>
        <pc:sldLayoutChg chg="add mod replId">
          <pc:chgData name="Бурцева Валерия" userId="72b93f1d58d1ac76" providerId="Windows Live" clId="Web-{F917F881-05E6-4BE9-8784-1ABDF4AD5B8E}" dt="2022-04-21T07:23:35.447" v="623"/>
          <pc:sldLayoutMkLst>
            <pc:docMk/>
            <pc:sldMasterMk cId="3232693239" sldId="2147483684"/>
            <pc:sldLayoutMk cId="1833630338" sldId="2147483693"/>
          </pc:sldLayoutMkLst>
        </pc:sldLayoutChg>
        <pc:sldLayoutChg chg="add mod replId">
          <pc:chgData name="Бурцева Валерия" userId="72b93f1d58d1ac76" providerId="Windows Live" clId="Web-{F917F881-05E6-4BE9-8784-1ABDF4AD5B8E}" dt="2022-04-21T07:23:35.447" v="623"/>
          <pc:sldLayoutMkLst>
            <pc:docMk/>
            <pc:sldMasterMk cId="3232693239" sldId="2147483684"/>
            <pc:sldLayoutMk cId="2384750398" sldId="2147483694"/>
          </pc:sldLayoutMkLst>
        </pc:sldLayoutChg>
        <pc:sldLayoutChg chg="add mod replId">
          <pc:chgData name="Бурцева Валерия" userId="72b93f1d58d1ac76" providerId="Windows Live" clId="Web-{F917F881-05E6-4BE9-8784-1ABDF4AD5B8E}" dt="2022-04-21T07:23:35.447" v="623"/>
          <pc:sldLayoutMkLst>
            <pc:docMk/>
            <pc:sldMasterMk cId="3232693239" sldId="2147483684"/>
            <pc:sldLayoutMk cId="3693934231" sldId="2147483695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159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50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934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987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448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4/23/2022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839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4/23/2022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233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4/23/2022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814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75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4/23/2022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407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4/23/2022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630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693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="" xmlns:a16="http://schemas.microsoft.com/office/drawing/2014/main" id="{A5A2BA67-BF68-4F48-BAA9-1091D4FED1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E4190DBD-4A62-4416-ACB7-ACEC1DE302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761999"/>
            <a:ext cx="609288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0960" y="536448"/>
            <a:ext cx="6103849" cy="4283202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4800" dirty="0" err="1">
                <a:latin typeface="Times New Roman" pitchFamily="18" charset="0"/>
                <a:cs typeface="Times New Roman" pitchFamily="18" charset="0"/>
              </a:rPr>
              <a:t>ү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ө</a:t>
            </a:r>
            <a:r>
              <a:rPr lang="en-US" sz="4600" dirty="0" err="1" smtClean="0">
                <a:latin typeface="Times New Roman" pitchFamily="18" charset="0"/>
                <a:cs typeface="Times New Roman" pitchFamily="18" charset="0"/>
              </a:rPr>
              <a:t>рт</a:t>
            </a:r>
            <a:r>
              <a:rPr lang="en-US" sz="4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4600" dirty="0" err="1">
                <a:latin typeface="Times New Roman" pitchFamily="18" charset="0"/>
                <a:cs typeface="Times New Roman" pitchFamily="18" charset="0"/>
              </a:rPr>
              <a:t>бииргэ</a:t>
            </a:r>
            <a:r>
              <a:rPr lang="en-US" sz="4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ө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ө</a:t>
            </a:r>
            <a:r>
              <a:rPr lang="ru-RU" sz="4800" dirty="0" err="1">
                <a:latin typeface="Times New Roman" pitchFamily="18" charset="0"/>
                <a:cs typeface="Times New Roman" pitchFamily="18" charset="0"/>
              </a:rPr>
              <a:t>ө</a:t>
            </a:r>
            <a:r>
              <a:rPr lang="en-US" sz="4600" dirty="0" err="1" smtClean="0">
                <a:latin typeface="Times New Roman" pitchFamily="18" charset="0"/>
                <a:cs typeface="Times New Roman" pitchFamily="18" charset="0"/>
              </a:rPr>
              <a:t>бут</a:t>
            </a:r>
            <a:r>
              <a:rPr lang="en-US" sz="4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4600" dirty="0" err="1">
                <a:latin typeface="Times New Roman" pitchFamily="18" charset="0"/>
                <a:cs typeface="Times New Roman" pitchFamily="18" charset="0"/>
              </a:rPr>
              <a:t>Черноградскайдар</a:t>
            </a:r>
            <a:r>
              <a:rPr lang="en-US" sz="4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latin typeface="Times New Roman" pitchFamily="18" charset="0"/>
                <a:cs typeface="Times New Roman" pitchFamily="18" charset="0"/>
              </a:rPr>
              <a:t>Улуу</a:t>
            </a:r>
            <a:r>
              <a:rPr lang="en-US" sz="4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latin typeface="Times New Roman" pitchFamily="18" charset="0"/>
                <a:cs typeface="Times New Roman" pitchFamily="18" charset="0"/>
              </a:rPr>
              <a:t>кыайыыны</a:t>
            </a:r>
            <a:r>
              <a:rPr lang="en-US" sz="4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latin typeface="Times New Roman" pitchFamily="18" charset="0"/>
                <a:cs typeface="Times New Roman" pitchFamily="18" charset="0"/>
              </a:rPr>
              <a:t>уьансыбыттара</a:t>
            </a:r>
            <a:r>
              <a:rPr lang="en-US" sz="4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4675634" cy="91440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dirty="0">
              <a:latin typeface="Times New Roman"/>
              <a:cs typeface="Times New Roman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5" name="Рисунок 6">
            <a:extLst>
              <a:ext uri="{FF2B5EF4-FFF2-40B4-BE49-F238E27FC236}">
                <a16:creationId xmlns="" xmlns:a16="http://schemas.microsoft.com/office/drawing/2014/main" id="{07231F0B-BAA9-2D5F-EFD5-8AB4D8E579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2" r="6224" b="3"/>
          <a:stretch/>
        </p:blipFill>
        <p:spPr>
          <a:xfrm>
            <a:off x="6586977" y="759599"/>
            <a:ext cx="4908848" cy="5330650"/>
          </a:xfrm>
          <a:prstGeom prst="rect">
            <a:avLst/>
          </a:prstGeom>
        </p:spPr>
      </p:pic>
      <p:sp>
        <p:nvSpPr>
          <p:cNvPr id="15" name="Rectangle 13">
            <a:extLst>
              <a:ext uri="{FF2B5EF4-FFF2-40B4-BE49-F238E27FC236}">
                <a16:creationId xmlns="" xmlns:a16="http://schemas.microsoft.com/office/drawing/2014/main" id="{DBF12D6D-FE37-445A-BF16-6DA1A659A4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="" xmlns:a16="http://schemas.microsoft.com/office/drawing/2014/main" id="{DB8424AB-D56B-4256-866A-5B54DE93C2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0">
            <a:extLst>
              <a:ext uri="{FF2B5EF4-FFF2-40B4-BE49-F238E27FC236}">
                <a16:creationId xmlns="" xmlns:a16="http://schemas.microsoft.com/office/drawing/2014/main" id="{FC999C28-AD33-4EB7-A5F1-C06D10A5FD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2" name="Rectangle 12">
            <a:extLst>
              <a:ext uri="{FF2B5EF4-FFF2-40B4-BE49-F238E27FC236}">
                <a16:creationId xmlns="" xmlns:a16="http://schemas.microsoft.com/office/drawing/2014/main" id="{9203ABB4-7E2A-4248-9FE7-4A419AFF2F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4">
            <a:extLst>
              <a:ext uri="{FF2B5EF4-FFF2-40B4-BE49-F238E27FC236}">
                <a16:creationId xmlns="" xmlns:a16="http://schemas.microsoft.com/office/drawing/2014/main" id="{3126970D-C1E5-4FB1-84E8-86CB9CED1C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4367639"/>
            <a:ext cx="11707367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A0CD94D-78C8-C10F-FCF2-BAE96D45C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590661"/>
            <a:ext cx="10210862" cy="106569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spc="-100" dirty="0" err="1">
                <a:latin typeface="Times New Roman" pitchFamily="18" charset="0"/>
                <a:cs typeface="Times New Roman" pitchFamily="18" charset="0"/>
              </a:rPr>
              <a:t>Хатас</a:t>
            </a:r>
            <a:r>
              <a:rPr lang="en-US" sz="4400" spc="-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spc="-100" dirty="0" err="1" smtClean="0">
                <a:latin typeface="Times New Roman" pitchFamily="18" charset="0"/>
                <a:cs typeface="Times New Roman" pitchFamily="18" charset="0"/>
              </a:rPr>
              <a:t>совхо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һ</a:t>
            </a:r>
            <a:r>
              <a:rPr lang="en-US" sz="4400" spc="-100" dirty="0" err="1" smtClean="0">
                <a:latin typeface="Times New Roman" pitchFamily="18" charset="0"/>
                <a:cs typeface="Times New Roman" pitchFamily="18" charset="0"/>
              </a:rPr>
              <a:t>ун</a:t>
            </a:r>
            <a:r>
              <a:rPr lang="en-US" sz="4400" spc="-1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4400" spc="-100" dirty="0" err="1">
                <a:latin typeface="Times New Roman" pitchFamily="18" charset="0"/>
                <a:cs typeface="Times New Roman" pitchFamily="18" charset="0"/>
              </a:rPr>
              <a:t>бэтэрээннэрэ</a:t>
            </a:r>
            <a:r>
              <a:rPr lang="en-US" sz="4400" spc="-1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4" descr="Изображение выглядит как несколько&#10;&#10;Автоматически созданное описание">
            <a:extLst>
              <a:ext uri="{FF2B5EF4-FFF2-40B4-BE49-F238E27FC236}">
                <a16:creationId xmlns="" xmlns:a16="http://schemas.microsoft.com/office/drawing/2014/main" id="{E8313A3E-D9DB-9050-3C64-8CF6EC8BA2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 rot="16200000">
            <a:off x="3906437" y="-2120925"/>
            <a:ext cx="4382255" cy="861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806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3">
            <a:extLst>
              <a:ext uri="{FF2B5EF4-FFF2-40B4-BE49-F238E27FC236}">
                <a16:creationId xmlns="" xmlns:a16="http://schemas.microsoft.com/office/drawing/2014/main" id="{64C9EE1D-12BB-43F7-9A2A-893578DCA6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Rectangle 25">
            <a:extLst>
              <a:ext uri="{FF2B5EF4-FFF2-40B4-BE49-F238E27FC236}">
                <a16:creationId xmlns="" xmlns:a16="http://schemas.microsoft.com/office/drawing/2014/main" id="{43962A31-C54E-4762-B155-59777FED1C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34" name="Rectangle 27">
            <a:extLst>
              <a:ext uri="{FF2B5EF4-FFF2-40B4-BE49-F238E27FC236}">
                <a16:creationId xmlns="" xmlns:a16="http://schemas.microsoft.com/office/drawing/2014/main" id="{4B392D36-B685-45E0-B197-6EE5D74809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29">
            <a:extLst>
              <a:ext uri="{FF2B5EF4-FFF2-40B4-BE49-F238E27FC236}">
                <a16:creationId xmlns="" xmlns:a16="http://schemas.microsoft.com/office/drawing/2014/main" id="{9DCA8533-CC5E-4754-9A04-047EDE49E0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4367639"/>
            <a:ext cx="11707367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9384E78-2778-59E2-642D-D50A15C05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684" y="4722909"/>
            <a:ext cx="11275142" cy="141835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just"/>
            <a:r>
              <a:rPr lang="ru-RU" sz="2000" spc="-100" err="1">
                <a:latin typeface="Times New Roman"/>
                <a:ea typeface="+mj-lt"/>
                <a:cs typeface="+mj-lt"/>
              </a:rPr>
              <a:t>Черноградскайдар</a:t>
            </a:r>
            <a:r>
              <a:rPr lang="ru-RU" sz="2000" spc="-100">
                <a:latin typeface="Times New Roman"/>
                <a:ea typeface="+mj-lt"/>
                <a:cs typeface="+mj-lt"/>
              </a:rPr>
              <a:t>: </a:t>
            </a:r>
            <a:r>
              <a:rPr lang="ru-RU" sz="2000" spc="-100" err="1">
                <a:latin typeface="Times New Roman"/>
                <a:ea typeface="+mj-lt"/>
                <a:cs typeface="+mj-lt"/>
              </a:rPr>
              <a:t>кыра</a:t>
            </a:r>
            <a:r>
              <a:rPr lang="ru-RU" sz="2000" spc="-100">
                <a:latin typeface="Times New Roman"/>
                <a:ea typeface="+mj-lt"/>
                <a:cs typeface="+mj-lt"/>
              </a:rPr>
              <a:t> </a:t>
            </a:r>
            <a:r>
              <a:rPr lang="ru-RU" sz="2000" spc="-100" err="1">
                <a:latin typeface="Times New Roman"/>
                <a:ea typeface="+mj-lt"/>
                <a:cs typeface="+mj-lt"/>
              </a:rPr>
              <a:t>хос</a:t>
            </a:r>
            <a:r>
              <a:rPr lang="ru-RU" sz="2000" spc="-100">
                <a:latin typeface="Times New Roman"/>
                <a:ea typeface="+mj-lt"/>
                <a:cs typeface="+mj-lt"/>
              </a:rPr>
              <a:t> </a:t>
            </a:r>
            <a:r>
              <a:rPr lang="ru-RU" sz="2000" spc="-100" err="1">
                <a:latin typeface="Times New Roman"/>
                <a:ea typeface="+mj-lt"/>
                <a:cs typeface="+mj-lt"/>
              </a:rPr>
              <a:t>таай</a:t>
            </a:r>
            <a:r>
              <a:rPr lang="ru-RU" sz="2000" spc="-100">
                <a:latin typeface="Times New Roman"/>
                <a:ea typeface="+mj-lt"/>
                <a:cs typeface="+mj-lt"/>
              </a:rPr>
              <a:t> </a:t>
            </a:r>
            <a:r>
              <a:rPr lang="ru-RU" sz="2000" spc="-100" err="1">
                <a:latin typeface="Times New Roman"/>
                <a:ea typeface="+mj-lt"/>
                <a:cs typeface="+mj-lt"/>
              </a:rPr>
              <a:t>эһэбит</a:t>
            </a:r>
            <a:r>
              <a:rPr lang="ru-RU" sz="2000" spc="-100">
                <a:latin typeface="Times New Roman"/>
                <a:ea typeface="+mj-lt"/>
                <a:cs typeface="+mj-lt"/>
              </a:rPr>
              <a:t> Михаил </a:t>
            </a:r>
            <a:r>
              <a:rPr lang="ru-RU" sz="2000" spc="-100" err="1">
                <a:latin typeface="Times New Roman"/>
                <a:ea typeface="+mj-lt"/>
                <a:cs typeface="+mj-lt"/>
              </a:rPr>
              <a:t>Гаврильевич</a:t>
            </a:r>
            <a:r>
              <a:rPr lang="ru-RU" sz="2000" spc="-100">
                <a:latin typeface="Times New Roman"/>
                <a:ea typeface="+mj-lt"/>
                <a:cs typeface="+mj-lt"/>
              </a:rPr>
              <a:t> – 2 </a:t>
            </a:r>
            <a:r>
              <a:rPr lang="ru-RU" sz="2000" spc="-100" err="1">
                <a:latin typeface="Times New Roman"/>
                <a:ea typeface="+mj-lt"/>
                <a:cs typeface="+mj-lt"/>
              </a:rPr>
              <a:t>сэрии</a:t>
            </a:r>
            <a:r>
              <a:rPr lang="ru-RU" sz="2000" spc="-100">
                <a:latin typeface="Times New Roman"/>
                <a:ea typeface="+mj-lt"/>
                <a:cs typeface="+mj-lt"/>
              </a:rPr>
              <a:t> </a:t>
            </a:r>
            <a:r>
              <a:rPr lang="ru-RU" sz="2000" spc="-100" err="1">
                <a:latin typeface="Times New Roman"/>
                <a:ea typeface="+mj-lt"/>
                <a:cs typeface="+mj-lt"/>
              </a:rPr>
              <a:t>бэтэрээнэ</a:t>
            </a:r>
            <a:r>
              <a:rPr lang="ru-RU" sz="2000" spc="-100">
                <a:latin typeface="Times New Roman"/>
                <a:ea typeface="+mj-lt"/>
                <a:cs typeface="+mj-lt"/>
              </a:rPr>
              <a:t>, </a:t>
            </a:r>
            <a:r>
              <a:rPr lang="ru-RU" sz="2000" spc="-100" err="1">
                <a:latin typeface="Times New Roman"/>
                <a:ea typeface="+mj-lt"/>
                <a:cs typeface="+mj-lt"/>
              </a:rPr>
              <a:t>улахан</a:t>
            </a:r>
            <a:r>
              <a:rPr lang="ru-RU" sz="2000" spc="-100">
                <a:latin typeface="Times New Roman"/>
                <a:ea typeface="+mj-lt"/>
                <a:cs typeface="+mj-lt"/>
              </a:rPr>
              <a:t> </a:t>
            </a:r>
            <a:r>
              <a:rPr lang="ru-RU" sz="2000" spc="-100" err="1">
                <a:latin typeface="Times New Roman"/>
                <a:ea typeface="+mj-lt"/>
                <a:cs typeface="+mj-lt"/>
              </a:rPr>
              <a:t>хос</a:t>
            </a:r>
            <a:r>
              <a:rPr lang="ru-RU" sz="2000" spc="-100">
                <a:latin typeface="Times New Roman"/>
                <a:ea typeface="+mj-lt"/>
                <a:cs typeface="+mj-lt"/>
              </a:rPr>
              <a:t> </a:t>
            </a:r>
            <a:r>
              <a:rPr lang="ru-RU" sz="2000" spc="-100" err="1">
                <a:latin typeface="Times New Roman"/>
                <a:ea typeface="+mj-lt"/>
                <a:cs typeface="+mj-lt"/>
              </a:rPr>
              <a:t>таай</a:t>
            </a:r>
            <a:r>
              <a:rPr lang="ru-RU" sz="2000" spc="-100">
                <a:latin typeface="Times New Roman"/>
                <a:ea typeface="+mj-lt"/>
                <a:cs typeface="+mj-lt"/>
              </a:rPr>
              <a:t> </a:t>
            </a:r>
            <a:r>
              <a:rPr lang="ru-RU" sz="2000" spc="-100" err="1">
                <a:latin typeface="Times New Roman"/>
                <a:ea typeface="+mj-lt"/>
                <a:cs typeface="+mj-lt"/>
              </a:rPr>
              <a:t>эһэбит</a:t>
            </a:r>
            <a:r>
              <a:rPr lang="ru-RU" sz="2000" spc="-100">
                <a:latin typeface="Times New Roman"/>
                <a:ea typeface="+mj-lt"/>
                <a:cs typeface="+mj-lt"/>
              </a:rPr>
              <a:t> Михаил </a:t>
            </a:r>
            <a:r>
              <a:rPr lang="ru-RU" sz="2000" spc="-100" err="1">
                <a:latin typeface="Times New Roman"/>
                <a:ea typeface="+mj-lt"/>
                <a:cs typeface="+mj-lt"/>
              </a:rPr>
              <a:t>Гаврильевич</a:t>
            </a:r>
            <a:r>
              <a:rPr lang="ru-RU" sz="2000" spc="-100">
                <a:latin typeface="Times New Roman"/>
                <a:ea typeface="+mj-lt"/>
                <a:cs typeface="+mj-lt"/>
              </a:rPr>
              <a:t> – 1 , </a:t>
            </a:r>
            <a:r>
              <a:rPr lang="ru-RU" sz="2000" spc="-100" err="1">
                <a:latin typeface="Times New Roman"/>
                <a:ea typeface="+mj-lt"/>
                <a:cs typeface="+mj-lt"/>
              </a:rPr>
              <a:t>хос</a:t>
            </a:r>
            <a:r>
              <a:rPr lang="ru-RU" sz="2000" spc="-100">
                <a:latin typeface="Times New Roman"/>
                <a:ea typeface="+mj-lt"/>
                <a:cs typeface="+mj-lt"/>
              </a:rPr>
              <a:t> </a:t>
            </a:r>
            <a:r>
              <a:rPr lang="ru-RU" sz="2000" spc="-100" err="1">
                <a:latin typeface="Times New Roman"/>
                <a:ea typeface="+mj-lt"/>
                <a:cs typeface="+mj-lt"/>
              </a:rPr>
              <a:t>эбэбит</a:t>
            </a:r>
            <a:r>
              <a:rPr lang="ru-RU" sz="2000" spc="-100">
                <a:latin typeface="Times New Roman"/>
                <a:ea typeface="+mj-lt"/>
                <a:cs typeface="+mj-lt"/>
              </a:rPr>
              <a:t> Марфа </a:t>
            </a:r>
            <a:r>
              <a:rPr lang="ru-RU" sz="2000" spc="-100" err="1">
                <a:latin typeface="Times New Roman"/>
                <a:ea typeface="+mj-lt"/>
                <a:cs typeface="+mj-lt"/>
              </a:rPr>
              <a:t>Гаврильевна</a:t>
            </a:r>
            <a:r>
              <a:rPr lang="ru-RU" sz="2000" spc="-100">
                <a:latin typeface="Times New Roman"/>
                <a:ea typeface="+mj-lt"/>
                <a:cs typeface="+mj-lt"/>
              </a:rPr>
              <a:t>, балта Елена </a:t>
            </a:r>
            <a:r>
              <a:rPr lang="ru-RU" sz="2000" spc="-100" err="1">
                <a:latin typeface="Times New Roman"/>
                <a:ea typeface="+mj-lt"/>
                <a:cs typeface="+mj-lt"/>
              </a:rPr>
              <a:t>Гаврильевна</a:t>
            </a:r>
            <a:r>
              <a:rPr lang="ru-RU" sz="2000" spc="-100">
                <a:latin typeface="Times New Roman"/>
                <a:ea typeface="+mj-lt"/>
                <a:cs typeface="+mj-lt"/>
              </a:rPr>
              <a:t> </a:t>
            </a:r>
            <a:r>
              <a:rPr lang="ru-RU" sz="2000" spc="-100" err="1">
                <a:latin typeface="Times New Roman"/>
                <a:ea typeface="+mj-lt"/>
                <a:cs typeface="+mj-lt"/>
              </a:rPr>
              <a:t>үлэ</a:t>
            </a:r>
            <a:r>
              <a:rPr lang="ru-RU" sz="2000" spc="-100">
                <a:latin typeface="Times New Roman"/>
                <a:ea typeface="+mj-lt"/>
                <a:cs typeface="+mj-lt"/>
              </a:rPr>
              <a:t> – </a:t>
            </a:r>
            <a:r>
              <a:rPr lang="ru-RU" sz="2000" spc="-100" err="1">
                <a:latin typeface="Times New Roman"/>
                <a:ea typeface="+mj-lt"/>
                <a:cs typeface="+mj-lt"/>
              </a:rPr>
              <a:t>тыыл</a:t>
            </a:r>
            <a:r>
              <a:rPr lang="ru-RU" sz="2000" spc="-100">
                <a:latin typeface="Times New Roman"/>
                <a:ea typeface="+mj-lt"/>
                <a:cs typeface="+mj-lt"/>
              </a:rPr>
              <a:t> </a:t>
            </a:r>
            <a:r>
              <a:rPr lang="ru-RU" sz="2000" spc="-100" err="1">
                <a:latin typeface="Times New Roman"/>
                <a:ea typeface="+mj-lt"/>
                <a:cs typeface="+mj-lt"/>
              </a:rPr>
              <a:t>бэтэрээннэрэ</a:t>
            </a:r>
            <a:r>
              <a:rPr lang="ru-RU" sz="2000" spc="-100">
                <a:latin typeface="Times New Roman"/>
                <a:ea typeface="+mj-lt"/>
                <a:cs typeface="+mj-lt"/>
              </a:rPr>
              <a:t> </a:t>
            </a:r>
            <a:r>
              <a:rPr lang="ru-RU" sz="2000" spc="-100" err="1">
                <a:latin typeface="Times New Roman"/>
                <a:ea typeface="+mj-lt"/>
                <a:cs typeface="+mj-lt"/>
              </a:rPr>
              <a:t>Улуу</a:t>
            </a:r>
            <a:r>
              <a:rPr lang="ru-RU" sz="2000" spc="-100">
                <a:latin typeface="Times New Roman"/>
                <a:ea typeface="+mj-lt"/>
                <a:cs typeface="+mj-lt"/>
              </a:rPr>
              <a:t> </a:t>
            </a:r>
            <a:r>
              <a:rPr lang="ru-RU" sz="2000" spc="-100" err="1">
                <a:latin typeface="Times New Roman"/>
                <a:ea typeface="+mj-lt"/>
                <a:cs typeface="+mj-lt"/>
              </a:rPr>
              <a:t>Кыайыыны</a:t>
            </a:r>
            <a:r>
              <a:rPr lang="ru-RU" sz="2000" spc="-100">
                <a:latin typeface="Times New Roman"/>
                <a:ea typeface="+mj-lt"/>
                <a:cs typeface="+mj-lt"/>
              </a:rPr>
              <a:t> </a:t>
            </a:r>
            <a:r>
              <a:rPr lang="ru-RU" sz="2000" spc="-100" err="1">
                <a:latin typeface="Times New Roman"/>
                <a:ea typeface="+mj-lt"/>
                <a:cs typeface="+mj-lt"/>
              </a:rPr>
              <a:t>чиэстээхтик</a:t>
            </a:r>
            <a:r>
              <a:rPr lang="ru-RU" sz="2000" spc="-100">
                <a:latin typeface="Times New Roman"/>
                <a:ea typeface="+mj-lt"/>
                <a:cs typeface="+mj-lt"/>
              </a:rPr>
              <a:t> </a:t>
            </a:r>
            <a:r>
              <a:rPr lang="ru-RU" sz="2000" spc="-100" err="1">
                <a:latin typeface="Times New Roman"/>
                <a:ea typeface="+mj-lt"/>
                <a:cs typeface="+mj-lt"/>
              </a:rPr>
              <a:t>уһансыбыттара</a:t>
            </a:r>
            <a:r>
              <a:rPr lang="ru-RU" sz="2000" spc="-100">
                <a:latin typeface="Times New Roman"/>
                <a:ea typeface="+mj-lt"/>
                <a:cs typeface="+mj-lt"/>
              </a:rPr>
              <a:t>. </a:t>
            </a:r>
            <a:r>
              <a:rPr lang="ru-RU" sz="2000" spc="-100" err="1">
                <a:latin typeface="Times New Roman"/>
                <a:ea typeface="+mj-lt"/>
                <a:cs typeface="+mj-lt"/>
              </a:rPr>
              <a:t>Биһиги</a:t>
            </a:r>
            <a:r>
              <a:rPr lang="ru-RU" sz="2000" spc="-100">
                <a:latin typeface="Times New Roman"/>
                <a:ea typeface="+mj-lt"/>
                <a:cs typeface="+mj-lt"/>
              </a:rPr>
              <a:t> </a:t>
            </a:r>
            <a:r>
              <a:rPr lang="ru-RU" sz="2000" spc="-100" err="1">
                <a:latin typeface="Times New Roman"/>
                <a:ea typeface="+mj-lt"/>
                <a:cs typeface="+mj-lt"/>
              </a:rPr>
              <a:t>кинилэр</a:t>
            </a:r>
            <a:r>
              <a:rPr lang="ru-RU" sz="2000" spc="-100">
                <a:latin typeface="Times New Roman"/>
                <a:ea typeface="+mj-lt"/>
                <a:cs typeface="+mj-lt"/>
              </a:rPr>
              <a:t> </a:t>
            </a:r>
            <a:r>
              <a:rPr lang="ru-RU" sz="2000" spc="-100" err="1">
                <a:latin typeface="Times New Roman"/>
                <a:ea typeface="+mj-lt"/>
                <a:cs typeface="+mj-lt"/>
              </a:rPr>
              <a:t>оҕолоро</a:t>
            </a:r>
            <a:r>
              <a:rPr lang="ru-RU" sz="2000" spc="-100">
                <a:latin typeface="Times New Roman"/>
                <a:ea typeface="+mj-lt"/>
                <a:cs typeface="+mj-lt"/>
              </a:rPr>
              <a:t>, </a:t>
            </a:r>
            <a:r>
              <a:rPr lang="ru-RU" sz="2000" spc="-100" err="1">
                <a:latin typeface="Times New Roman"/>
                <a:ea typeface="+mj-lt"/>
                <a:cs typeface="+mj-lt"/>
              </a:rPr>
              <a:t>сиэннэрэ</a:t>
            </a:r>
            <a:r>
              <a:rPr lang="ru-RU" sz="2000" spc="-100">
                <a:latin typeface="Times New Roman"/>
                <a:ea typeface="+mj-lt"/>
                <a:cs typeface="+mj-lt"/>
              </a:rPr>
              <a:t>, </a:t>
            </a:r>
            <a:r>
              <a:rPr lang="ru-RU" sz="2000" spc="-100" err="1">
                <a:latin typeface="Times New Roman"/>
                <a:ea typeface="+mj-lt"/>
                <a:cs typeface="+mj-lt"/>
              </a:rPr>
              <a:t>хос</a:t>
            </a:r>
            <a:r>
              <a:rPr lang="ru-RU" sz="2000" spc="-100">
                <a:latin typeface="Times New Roman"/>
                <a:ea typeface="+mj-lt"/>
                <a:cs typeface="+mj-lt"/>
              </a:rPr>
              <a:t> </a:t>
            </a:r>
            <a:r>
              <a:rPr lang="ru-RU" sz="2000" spc="-100" err="1">
                <a:latin typeface="Times New Roman"/>
                <a:ea typeface="+mj-lt"/>
                <a:cs typeface="+mj-lt"/>
              </a:rPr>
              <a:t>сиэннэрэ</a:t>
            </a:r>
            <a:r>
              <a:rPr lang="ru-RU" sz="2000" spc="-100">
                <a:latin typeface="Times New Roman"/>
                <a:ea typeface="+mj-lt"/>
                <a:cs typeface="+mj-lt"/>
              </a:rPr>
              <a:t> </a:t>
            </a:r>
            <a:r>
              <a:rPr lang="ru-RU" sz="2000" spc="-100" err="1">
                <a:latin typeface="Times New Roman"/>
                <a:ea typeface="+mj-lt"/>
                <a:cs typeface="+mj-lt"/>
              </a:rPr>
              <a:t>дьоммутунан</a:t>
            </a:r>
            <a:r>
              <a:rPr lang="ru-RU" sz="2000" spc="-100">
                <a:latin typeface="Times New Roman"/>
                <a:ea typeface="+mj-lt"/>
                <a:cs typeface="+mj-lt"/>
              </a:rPr>
              <a:t> </a:t>
            </a:r>
            <a:r>
              <a:rPr lang="ru-RU" sz="2000" spc="-100" err="1">
                <a:latin typeface="Times New Roman"/>
                <a:ea typeface="+mj-lt"/>
                <a:cs typeface="+mj-lt"/>
              </a:rPr>
              <a:t>киэн</a:t>
            </a:r>
            <a:r>
              <a:rPr lang="ru-RU" sz="2000" spc="-100">
                <a:latin typeface="Times New Roman"/>
                <a:ea typeface="+mj-lt"/>
                <a:cs typeface="+mj-lt"/>
              </a:rPr>
              <a:t> </a:t>
            </a:r>
            <a:r>
              <a:rPr lang="ru-RU" sz="2000" spc="-100" err="1">
                <a:latin typeface="Times New Roman"/>
                <a:ea typeface="+mj-lt"/>
                <a:cs typeface="+mj-lt"/>
              </a:rPr>
              <a:t>туттабыт</a:t>
            </a:r>
            <a:r>
              <a:rPr lang="ru-RU" sz="2000" spc="-100">
                <a:latin typeface="Times New Roman"/>
                <a:ea typeface="+mj-lt"/>
                <a:cs typeface="+mj-lt"/>
              </a:rPr>
              <a:t>, </a:t>
            </a:r>
            <a:r>
              <a:rPr lang="ru-RU" sz="2000" spc="-100" err="1">
                <a:latin typeface="Times New Roman"/>
                <a:ea typeface="+mj-lt"/>
                <a:cs typeface="+mj-lt"/>
              </a:rPr>
              <a:t>эйэлээх</a:t>
            </a:r>
            <a:r>
              <a:rPr lang="ru-RU" sz="2000" spc="-100">
                <a:latin typeface="Times New Roman"/>
                <a:ea typeface="+mj-lt"/>
                <a:cs typeface="+mj-lt"/>
              </a:rPr>
              <a:t> </a:t>
            </a:r>
            <a:r>
              <a:rPr lang="ru-RU" sz="2000" spc="-100" err="1">
                <a:latin typeface="Times New Roman"/>
                <a:ea typeface="+mj-lt"/>
                <a:cs typeface="+mj-lt"/>
              </a:rPr>
              <a:t>олохпут</a:t>
            </a:r>
            <a:r>
              <a:rPr lang="ru-RU" sz="2000" spc="-100">
                <a:latin typeface="Times New Roman"/>
                <a:ea typeface="+mj-lt"/>
                <a:cs typeface="+mj-lt"/>
              </a:rPr>
              <a:t> </a:t>
            </a:r>
            <a:r>
              <a:rPr lang="ru-RU" sz="2000" spc="-100" err="1">
                <a:latin typeface="Times New Roman"/>
                <a:ea typeface="+mj-lt"/>
                <a:cs typeface="+mj-lt"/>
              </a:rPr>
              <a:t>туһугар</a:t>
            </a:r>
            <a:r>
              <a:rPr lang="ru-RU" sz="2000" spc="-100">
                <a:latin typeface="Times New Roman"/>
                <a:ea typeface="+mj-lt"/>
                <a:cs typeface="+mj-lt"/>
              </a:rPr>
              <a:t> </a:t>
            </a:r>
            <a:r>
              <a:rPr lang="ru-RU" sz="2000" spc="-100" err="1">
                <a:latin typeface="Times New Roman"/>
                <a:ea typeface="+mj-lt"/>
                <a:cs typeface="+mj-lt"/>
              </a:rPr>
              <a:t>күүстэрин</a:t>
            </a:r>
            <a:r>
              <a:rPr lang="ru-RU" sz="2000" spc="-100">
                <a:latin typeface="Times New Roman"/>
                <a:ea typeface="+mj-lt"/>
                <a:cs typeface="+mj-lt"/>
              </a:rPr>
              <a:t> – </a:t>
            </a:r>
            <a:r>
              <a:rPr lang="ru-RU" sz="2000" spc="-100" err="1">
                <a:latin typeface="Times New Roman"/>
                <a:ea typeface="+mj-lt"/>
                <a:cs typeface="+mj-lt"/>
              </a:rPr>
              <a:t>олохторун</a:t>
            </a:r>
            <a:r>
              <a:rPr lang="ru-RU" sz="2000" spc="-100">
                <a:latin typeface="Times New Roman"/>
                <a:ea typeface="+mj-lt"/>
                <a:cs typeface="+mj-lt"/>
              </a:rPr>
              <a:t> </a:t>
            </a:r>
            <a:r>
              <a:rPr lang="ru-RU" sz="2000" spc="-100" err="1">
                <a:latin typeface="Times New Roman"/>
                <a:ea typeface="+mj-lt"/>
                <a:cs typeface="+mj-lt"/>
              </a:rPr>
              <a:t>харыстаабакка</a:t>
            </a:r>
            <a:r>
              <a:rPr lang="ru-RU" sz="2000" spc="-100">
                <a:latin typeface="Times New Roman"/>
                <a:ea typeface="+mj-lt"/>
                <a:cs typeface="+mj-lt"/>
              </a:rPr>
              <a:t> </a:t>
            </a:r>
            <a:r>
              <a:rPr lang="ru-RU" sz="2000" spc="-100" err="1">
                <a:latin typeface="Times New Roman"/>
                <a:ea typeface="+mj-lt"/>
                <a:cs typeface="+mj-lt"/>
              </a:rPr>
              <a:t>турууласпыттарыгар</a:t>
            </a:r>
            <a:r>
              <a:rPr lang="ru-RU" sz="2000" spc="-100">
                <a:latin typeface="Times New Roman"/>
                <a:ea typeface="+mj-lt"/>
                <a:cs typeface="+mj-lt"/>
              </a:rPr>
              <a:t> </a:t>
            </a:r>
            <a:r>
              <a:rPr lang="ru-RU" sz="2000" spc="-100" err="1">
                <a:latin typeface="Times New Roman"/>
                <a:ea typeface="+mj-lt"/>
                <a:cs typeface="+mj-lt"/>
              </a:rPr>
              <a:t>махталбыт</a:t>
            </a:r>
            <a:r>
              <a:rPr lang="ru-RU" sz="2000" spc="-100">
                <a:latin typeface="Times New Roman"/>
                <a:ea typeface="+mj-lt"/>
                <a:cs typeface="+mj-lt"/>
              </a:rPr>
              <a:t> </a:t>
            </a:r>
            <a:r>
              <a:rPr lang="ru-RU" sz="2000" spc="-100" err="1">
                <a:latin typeface="Times New Roman"/>
                <a:ea typeface="+mj-lt"/>
                <a:cs typeface="+mj-lt"/>
              </a:rPr>
              <a:t>муҥура</a:t>
            </a:r>
            <a:r>
              <a:rPr lang="ru-RU" sz="2000" spc="-100">
                <a:latin typeface="Times New Roman"/>
                <a:ea typeface="+mj-lt"/>
                <a:cs typeface="+mj-lt"/>
              </a:rPr>
              <a:t> </a:t>
            </a:r>
            <a:r>
              <a:rPr lang="ru-RU" sz="2000" spc="-100" err="1">
                <a:latin typeface="Times New Roman"/>
                <a:ea typeface="+mj-lt"/>
                <a:cs typeface="+mj-lt"/>
              </a:rPr>
              <a:t>суох</a:t>
            </a:r>
            <a:r>
              <a:rPr lang="ru-RU" sz="2000" spc="-100">
                <a:latin typeface="Times New Roman"/>
                <a:ea typeface="+mj-lt"/>
                <a:cs typeface="+mj-lt"/>
              </a:rPr>
              <a:t>. </a:t>
            </a:r>
            <a:r>
              <a:rPr lang="ru-RU" sz="2000" spc="-100" err="1">
                <a:latin typeface="Times New Roman"/>
                <a:ea typeface="+mj-lt"/>
                <a:cs typeface="+mj-lt"/>
              </a:rPr>
              <a:t>Кинилэр</a:t>
            </a:r>
            <a:r>
              <a:rPr lang="ru-RU" sz="2000" spc="-100">
                <a:latin typeface="Times New Roman"/>
                <a:ea typeface="+mj-lt"/>
                <a:cs typeface="+mj-lt"/>
              </a:rPr>
              <a:t> </a:t>
            </a:r>
            <a:r>
              <a:rPr lang="ru-RU" sz="2000" spc="-100" err="1">
                <a:latin typeface="Times New Roman"/>
                <a:ea typeface="+mj-lt"/>
                <a:cs typeface="+mj-lt"/>
              </a:rPr>
              <a:t>олохторун</a:t>
            </a:r>
            <a:r>
              <a:rPr lang="ru-RU" sz="2000" spc="-100">
                <a:latin typeface="Times New Roman"/>
                <a:ea typeface="+mj-lt"/>
                <a:cs typeface="+mj-lt"/>
              </a:rPr>
              <a:t> </a:t>
            </a:r>
            <a:r>
              <a:rPr lang="ru-RU" sz="2000" spc="-100" err="1">
                <a:latin typeface="Times New Roman"/>
                <a:ea typeface="+mj-lt"/>
                <a:cs typeface="+mj-lt"/>
              </a:rPr>
              <a:t>биһиги</a:t>
            </a:r>
            <a:r>
              <a:rPr lang="ru-RU" sz="2000" spc="-100">
                <a:latin typeface="Times New Roman"/>
                <a:ea typeface="+mj-lt"/>
                <a:cs typeface="+mj-lt"/>
              </a:rPr>
              <a:t> </a:t>
            </a:r>
            <a:r>
              <a:rPr lang="ru-RU" sz="2000" spc="-100" err="1">
                <a:latin typeface="Times New Roman"/>
                <a:ea typeface="+mj-lt"/>
                <a:cs typeface="+mj-lt"/>
              </a:rPr>
              <a:t>салҕыыбыт</a:t>
            </a:r>
            <a:r>
              <a:rPr lang="ru-RU" sz="2000" spc="-100">
                <a:latin typeface="Times New Roman"/>
                <a:ea typeface="+mj-lt"/>
                <a:cs typeface="+mj-lt"/>
              </a:rPr>
              <a:t>. </a:t>
            </a:r>
            <a:r>
              <a:rPr lang="ru-RU" sz="2000" spc="-100" err="1">
                <a:latin typeface="Times New Roman"/>
                <a:ea typeface="+mj-lt"/>
                <a:cs typeface="+mj-lt"/>
              </a:rPr>
              <a:t>Кинилэр</a:t>
            </a:r>
            <a:r>
              <a:rPr lang="ru-RU" sz="2000" spc="-100">
                <a:latin typeface="Times New Roman"/>
                <a:ea typeface="+mj-lt"/>
                <a:cs typeface="+mj-lt"/>
              </a:rPr>
              <a:t> </a:t>
            </a:r>
            <a:r>
              <a:rPr lang="ru-RU" sz="2000" spc="-100" err="1">
                <a:latin typeface="Times New Roman"/>
                <a:ea typeface="+mj-lt"/>
                <a:cs typeface="+mj-lt"/>
              </a:rPr>
              <a:t>курдук</a:t>
            </a:r>
            <a:r>
              <a:rPr lang="ru-RU" sz="2000" spc="-100">
                <a:latin typeface="Times New Roman"/>
                <a:ea typeface="+mj-lt"/>
                <a:cs typeface="+mj-lt"/>
              </a:rPr>
              <a:t> </a:t>
            </a:r>
            <a:r>
              <a:rPr lang="ru-RU" sz="2000" spc="-100" err="1">
                <a:latin typeface="Times New Roman"/>
                <a:ea typeface="+mj-lt"/>
                <a:cs typeface="+mj-lt"/>
              </a:rPr>
              <a:t>төрөөбүт</a:t>
            </a:r>
            <a:r>
              <a:rPr lang="ru-RU" sz="2000" spc="-100">
                <a:latin typeface="Times New Roman"/>
                <a:ea typeface="+mj-lt"/>
                <a:cs typeface="+mj-lt"/>
              </a:rPr>
              <a:t> </a:t>
            </a:r>
            <a:r>
              <a:rPr lang="ru-RU" sz="2000" spc="-100" err="1">
                <a:latin typeface="Times New Roman"/>
                <a:ea typeface="+mj-lt"/>
                <a:cs typeface="+mj-lt"/>
              </a:rPr>
              <a:t>дойдубутугар</a:t>
            </a:r>
            <a:r>
              <a:rPr lang="ru-RU" sz="2000" spc="-100">
                <a:latin typeface="Times New Roman"/>
                <a:ea typeface="+mj-lt"/>
                <a:cs typeface="+mj-lt"/>
              </a:rPr>
              <a:t> </a:t>
            </a:r>
            <a:r>
              <a:rPr lang="ru-RU" sz="2000" spc="-100" err="1">
                <a:latin typeface="Times New Roman"/>
                <a:ea typeface="+mj-lt"/>
                <a:cs typeface="+mj-lt"/>
              </a:rPr>
              <a:t>туһалаах</a:t>
            </a:r>
            <a:r>
              <a:rPr lang="ru-RU" sz="2000" spc="-100">
                <a:latin typeface="Times New Roman"/>
                <a:ea typeface="+mj-lt"/>
                <a:cs typeface="+mj-lt"/>
              </a:rPr>
              <a:t>, патриот </a:t>
            </a:r>
            <a:r>
              <a:rPr lang="ru-RU" sz="2000" spc="-100" err="1">
                <a:latin typeface="Times New Roman"/>
                <a:ea typeface="+mj-lt"/>
                <a:cs typeface="+mj-lt"/>
              </a:rPr>
              <a:t>буола</a:t>
            </a:r>
            <a:r>
              <a:rPr lang="ru-RU" sz="2000" spc="-100">
                <a:latin typeface="Times New Roman"/>
                <a:ea typeface="+mj-lt"/>
                <a:cs typeface="+mj-lt"/>
              </a:rPr>
              <a:t> </a:t>
            </a:r>
            <a:r>
              <a:rPr lang="ru-RU" sz="2000" spc="-100" err="1">
                <a:latin typeface="Times New Roman"/>
                <a:ea typeface="+mj-lt"/>
                <a:cs typeface="+mj-lt"/>
              </a:rPr>
              <a:t>улаатарга</a:t>
            </a:r>
            <a:r>
              <a:rPr lang="ru-RU" sz="2000" spc="-100">
                <a:latin typeface="Times New Roman"/>
                <a:ea typeface="+mj-lt"/>
                <a:cs typeface="+mj-lt"/>
              </a:rPr>
              <a:t> </a:t>
            </a:r>
            <a:r>
              <a:rPr lang="ru-RU" sz="2000" spc="-100" err="1">
                <a:latin typeface="Times New Roman"/>
                <a:ea typeface="+mj-lt"/>
                <a:cs typeface="+mj-lt"/>
              </a:rPr>
              <a:t>кыһаллабыт</a:t>
            </a:r>
            <a:r>
              <a:rPr lang="ru-RU" sz="2000" spc="-100">
                <a:latin typeface="Times New Roman"/>
                <a:ea typeface="+mj-lt"/>
                <a:cs typeface="+mj-lt"/>
              </a:rPr>
              <a:t>.</a:t>
            </a:r>
            <a:endParaRPr lang="en-US" sz="2000" spc="-100">
              <a:latin typeface="Times New Roman"/>
              <a:ea typeface="+mj-lt"/>
              <a:cs typeface="+mj-lt"/>
            </a:endParaRPr>
          </a:p>
        </p:txBody>
      </p:sp>
      <p:pic>
        <p:nvPicPr>
          <p:cNvPr id="17" name="Рисунок 18" descr="Изображение выглядит как человек&#10;&#10;Автоматически созданное описание">
            <a:extLst>
              <a:ext uri="{FF2B5EF4-FFF2-40B4-BE49-F238E27FC236}">
                <a16:creationId xmlns="" xmlns:a16="http://schemas.microsoft.com/office/drawing/2014/main" id="{500FA361-8208-C5A1-D656-31FC16402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9942" y="17861"/>
            <a:ext cx="2987379" cy="4131707"/>
          </a:xfrm>
          <a:prstGeom prst="rect">
            <a:avLst/>
          </a:prstGeom>
        </p:spPr>
      </p:pic>
      <p:pic>
        <p:nvPicPr>
          <p:cNvPr id="15" name="Рисунок 16" descr="Изображение выглядит как текст, цветок, человек&#10;&#10;Автоматически созданное описание">
            <a:extLst>
              <a:ext uri="{FF2B5EF4-FFF2-40B4-BE49-F238E27FC236}">
                <a16:creationId xmlns="" xmlns:a16="http://schemas.microsoft.com/office/drawing/2014/main" id="{56855365-05AF-7C8B-AF42-4FD6C310A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63" y="18358"/>
            <a:ext cx="2964969" cy="4119507"/>
          </a:xfrm>
          <a:prstGeom prst="rect">
            <a:avLst/>
          </a:prstGeom>
        </p:spPr>
      </p:pic>
      <p:pic>
        <p:nvPicPr>
          <p:cNvPr id="13" name="Рисунок 14" descr="Изображение выглядит как текст, человек&#10;&#10;Автоматически созданное описание">
            <a:extLst>
              <a:ext uri="{FF2B5EF4-FFF2-40B4-BE49-F238E27FC236}">
                <a16:creationId xmlns="" xmlns:a16="http://schemas.microsoft.com/office/drawing/2014/main" id="{9C2819C5-29DB-83AE-48C7-1DAB1BAFD0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138137" y="18358"/>
            <a:ext cx="2964970" cy="4125110"/>
          </a:xfrm>
          <a:prstGeom prst="rect">
            <a:avLst/>
          </a:prstGeom>
        </p:spPr>
      </p:pic>
      <p:pic>
        <p:nvPicPr>
          <p:cNvPr id="20" name="Рисунок 20" descr="Изображение выглядит как текст, человек&#10;&#10;Автоматически созданное описание">
            <a:extLst>
              <a:ext uri="{FF2B5EF4-FFF2-40B4-BE49-F238E27FC236}">
                <a16:creationId xmlns="" xmlns:a16="http://schemas.microsoft.com/office/drawing/2014/main" id="{D72E7CF3-A6E3-9A64-8AB3-6439DE1677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3945" y="18742"/>
            <a:ext cx="3000935" cy="414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870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="" xmlns:a16="http://schemas.microsoft.com/office/drawing/2014/main" id="{6B086509-1281-468A-AAAC-1BBEDAE7573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EEA73850-2107-4E65-85FE-EDD3F45FCD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762000"/>
            <a:ext cx="4053525" cy="53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4DC4711-A246-EEF3-E1B7-513DE333F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3616348" cy="1322637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spcBef>
                <a:spcPts val="1000"/>
              </a:spcBef>
              <a:buFont typeface="Arial"/>
              <a:buChar char="•"/>
            </a:pPr>
            <a:endParaRPr lang="ru-RU">
              <a:latin typeface="Times New Roman"/>
              <a:ea typeface="+mj-lt"/>
              <a:cs typeface="Calibri"/>
            </a:endParaRPr>
          </a:p>
          <a:p>
            <a:endParaRPr lang="ru-RU">
              <a:cs typeface="Calibri Ligh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03BEAB3-22B6-4FE4-D363-15CE8ADC8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" y="409826"/>
            <a:ext cx="3880843" cy="499554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endParaRPr lang="ru-RU" sz="1800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just"/>
            <a:r>
              <a:rPr lang="ru-RU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Хос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эбэм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Черноградская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Марфа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Гаврильевна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1929с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.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олунньу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10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күнүгэр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 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Баҕарах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нэһилэгэр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Ой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Бэскэ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дьадаҥы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дьиэ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кэргэҥҥэ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үһүс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оҕонон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төрөөбүтэ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.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Ийэтэ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Елена Семеновна,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аҕата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Гаврил Тихонович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Черноградскайдар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ТСОЗ (Товарищество совместной обработки земли “Ой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Бясь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”)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диэҥҥэ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үлэлииллэрэ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. 1930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сылтан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  Ой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Бэс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сириттэн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Хатаска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көһүү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буолар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.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Колхозтар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тэриллэн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бараллар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.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Аҕата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Гаврил Тихонович “Калинин” колхоз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тэриллиэҕиттэн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онно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киирэн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бурдук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,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сүөһү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үлэтигэр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үлэлээбитэ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. </a:t>
            </a:r>
            <a:endParaRPr lang="ru-RU" dirty="0">
              <a:solidFill>
                <a:schemeClr val="bg1">
                  <a:lumMod val="95000"/>
                </a:schemeClr>
              </a:solidFill>
              <a:latin typeface="Times New Roman"/>
              <a:cs typeface="Times New Roman"/>
            </a:endParaRPr>
          </a:p>
          <a:p>
            <a:pPr algn="just"/>
            <a:endParaRPr lang="ru-RU" sz="1400" dirty="0">
              <a:solidFill>
                <a:srgbClr val="FFFFFF"/>
              </a:solidFill>
              <a:latin typeface="Times New Roman"/>
              <a:cs typeface="Calibri"/>
            </a:endParaRPr>
          </a:p>
          <a:p>
            <a:pPr algn="just"/>
            <a:endParaRPr lang="ru-RU" sz="1400" dirty="0">
              <a:solidFill>
                <a:srgbClr val="FFFFFF"/>
              </a:solidFill>
              <a:latin typeface="Times New Roman"/>
              <a:cs typeface="Calibri"/>
            </a:endParaRPr>
          </a:p>
        </p:txBody>
      </p:sp>
      <p:pic>
        <p:nvPicPr>
          <p:cNvPr id="6" name="Рисунок 6" descr="Изображение выглядит как текст, человек, мужчина, стоит&#10;&#10;Автоматически созданное описание">
            <a:extLst>
              <a:ext uri="{FF2B5EF4-FFF2-40B4-BE49-F238E27FC236}">
                <a16:creationId xmlns="" xmlns:a16="http://schemas.microsoft.com/office/drawing/2014/main" id="{E4C81C21-00D0-0CB7-B324-06434A1EA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2909" y="762001"/>
            <a:ext cx="3149599" cy="5333998"/>
          </a:xfrm>
          <a:prstGeom prst="rect">
            <a:avLst/>
          </a:prstGeom>
        </p:spPr>
      </p:pic>
      <p:pic>
        <p:nvPicPr>
          <p:cNvPr id="7" name="Рисунок 7" descr="Изображение выглядит как текст, человек, группа, в позе&#10;&#10;Автоматически созданное описание">
            <a:extLst>
              <a:ext uri="{FF2B5EF4-FFF2-40B4-BE49-F238E27FC236}">
                <a16:creationId xmlns="" xmlns:a16="http://schemas.microsoft.com/office/drawing/2014/main" id="{A97F0BB9-2FA6-1E40-9E21-E94451386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3566" y="751676"/>
            <a:ext cx="4557801" cy="534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836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="" xmlns:a16="http://schemas.microsoft.com/office/drawing/2014/main" id="{A1DFCBE5-52C1-48A9-89CF-E7D68CCA16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EB17C8F6-D357-4254-BBAC-96B01EEBE16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3647203"/>
            <a:ext cx="11707367" cy="25726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9602C99-7FD4-3165-C9DC-0CEB5B43A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5856"/>
            <a:ext cx="5109436" cy="1883228"/>
          </a:xfrm>
        </p:spPr>
        <p:txBody>
          <a:bodyPr>
            <a:normAutofit/>
          </a:bodyPr>
          <a:lstStyle/>
          <a:p>
            <a:pPr algn="ctr"/>
            <a:r>
              <a:rPr lang="ru-RU" sz="4100" dirty="0" err="1">
                <a:latin typeface="Times New Roman"/>
                <a:cs typeface="Calibri Light"/>
              </a:rPr>
              <a:t>Черноградский</a:t>
            </a:r>
            <a:r>
              <a:rPr lang="ru-RU" sz="4100" dirty="0">
                <a:latin typeface="Times New Roman"/>
                <a:cs typeface="Calibri Light"/>
              </a:rPr>
              <a:t> Михаил </a:t>
            </a:r>
            <a:r>
              <a:rPr lang="ru-RU" sz="4100" dirty="0" err="1">
                <a:latin typeface="Times New Roman"/>
                <a:cs typeface="Calibri Light"/>
              </a:rPr>
              <a:t>Гаврильевич</a:t>
            </a:r>
            <a:r>
              <a:rPr lang="ru-RU" sz="4100" dirty="0">
                <a:latin typeface="Times New Roman"/>
                <a:cs typeface="Calibri Light"/>
              </a:rPr>
              <a:t> I</a:t>
            </a:r>
          </a:p>
        </p:txBody>
      </p:sp>
      <p:pic>
        <p:nvPicPr>
          <p:cNvPr id="5" name="Рисунок 8" descr="Изображение выглядит как человек, стена, мужчина, одежда&#10;&#10;Автоматически созданное описание">
            <a:extLst>
              <a:ext uri="{FF2B5EF4-FFF2-40B4-BE49-F238E27FC236}">
                <a16:creationId xmlns="" xmlns:a16="http://schemas.microsoft.com/office/drawing/2014/main" id="{201FE75A-1F82-14A3-A1B1-1F87CDDE2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446" y="135383"/>
            <a:ext cx="2624358" cy="3378168"/>
          </a:xfrm>
          <a:prstGeom prst="rect">
            <a:avLst/>
          </a:prstGeom>
        </p:spPr>
      </p:pic>
      <p:pic>
        <p:nvPicPr>
          <p:cNvPr id="11" name="Рисунок 12" descr="Изображение выглядит как текст, человек, в позе, черный&#10;&#10;Автоматически созданное описание">
            <a:extLst>
              <a:ext uri="{FF2B5EF4-FFF2-40B4-BE49-F238E27FC236}">
                <a16:creationId xmlns="" xmlns:a16="http://schemas.microsoft.com/office/drawing/2014/main" id="{72FC2C2B-C252-4C59-FCBA-3C9FAB310A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304" r="-2" b="8919"/>
          <a:stretch/>
        </p:blipFill>
        <p:spPr>
          <a:xfrm>
            <a:off x="3834272" y="135383"/>
            <a:ext cx="3322282" cy="3367585"/>
          </a:xfrm>
          <a:prstGeom prst="rect">
            <a:avLst/>
          </a:prstGeom>
        </p:spPr>
      </p:pic>
      <p:pic>
        <p:nvPicPr>
          <p:cNvPr id="4" name="Рисунок 4" descr="Изображение выглядит как внешний, черный&#10;&#10;Автоматически созданное описание">
            <a:extLst>
              <a:ext uri="{FF2B5EF4-FFF2-40B4-BE49-F238E27FC236}">
                <a16:creationId xmlns="" xmlns:a16="http://schemas.microsoft.com/office/drawing/2014/main" id="{3ACA89BA-2F46-8340-DB0A-C4584454ABB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574" b="33573"/>
          <a:stretch/>
        </p:blipFill>
        <p:spPr>
          <a:xfrm>
            <a:off x="7664147" y="135383"/>
            <a:ext cx="3343414" cy="3372876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418CDA0-5E72-6F5B-1844-6E0B0BD31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1273" y="3513551"/>
            <a:ext cx="6686677" cy="2872445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 algn="just">
              <a:buNone/>
            </a:pPr>
            <a:r>
              <a:rPr lang="ru-RU" sz="1500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Убайа</a:t>
            </a:r>
            <a:r>
              <a:rPr lang="ru-RU" sz="15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Михаил </a:t>
            </a:r>
            <a:r>
              <a:rPr lang="ru-RU" sz="1500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Гаврильевич</a:t>
            </a:r>
            <a:r>
              <a:rPr lang="ru-RU" sz="15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– 1  </a:t>
            </a:r>
            <a:r>
              <a:rPr lang="ru-RU" sz="1500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1924с. </a:t>
            </a:r>
            <a:r>
              <a:rPr lang="ru-RU" sz="1500" dirty="0" err="1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төрөөбүтэ</a:t>
            </a:r>
            <a:r>
              <a:rPr lang="ru-RU" sz="15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. </a:t>
            </a:r>
            <a:r>
              <a:rPr lang="ru-RU" sz="1500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Кини</a:t>
            </a:r>
            <a:r>
              <a:rPr lang="ru-RU" sz="15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1947 – 1949 </a:t>
            </a:r>
            <a:r>
              <a:rPr lang="ru-RU" sz="1500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сылларга</a:t>
            </a:r>
            <a:r>
              <a:rPr lang="ru-RU" sz="15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500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салайааччылары</a:t>
            </a:r>
            <a:r>
              <a:rPr lang="ru-RU" sz="15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500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бэлэмниир</a:t>
            </a:r>
            <a:r>
              <a:rPr lang="ru-RU" sz="15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500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икки</a:t>
            </a:r>
            <a:r>
              <a:rPr lang="ru-RU" sz="15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500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сыллаах</a:t>
            </a:r>
            <a:r>
              <a:rPr lang="ru-RU" sz="15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500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кууруска</a:t>
            </a:r>
            <a:r>
              <a:rPr lang="ru-RU" sz="15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500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үөрэнэн</a:t>
            </a:r>
            <a:r>
              <a:rPr lang="ru-RU" sz="15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“Техник организатор сельхоз работ” </a:t>
            </a:r>
            <a:r>
              <a:rPr lang="ru-RU" sz="1500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диэн</a:t>
            </a:r>
            <a:r>
              <a:rPr lang="ru-RU" sz="15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500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идэни</a:t>
            </a:r>
            <a:r>
              <a:rPr lang="ru-RU" sz="15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500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баһылыыр</a:t>
            </a:r>
            <a:r>
              <a:rPr lang="ru-RU" sz="15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. </a:t>
            </a:r>
            <a:r>
              <a:rPr lang="ru-RU" sz="1500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1948с.. </a:t>
            </a:r>
            <a:r>
              <a:rPr lang="ru-RU" sz="15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“Ленин” </a:t>
            </a:r>
            <a:r>
              <a:rPr lang="ru-RU" sz="1500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уонна</a:t>
            </a:r>
            <a:r>
              <a:rPr lang="ru-RU" sz="15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“Калинин” </a:t>
            </a:r>
            <a:r>
              <a:rPr lang="ru-RU" sz="1500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ааттарынан</a:t>
            </a:r>
            <a:r>
              <a:rPr lang="ru-RU" sz="15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500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колхозтары</a:t>
            </a:r>
            <a:r>
              <a:rPr lang="ru-RU" sz="15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500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холбообуттара</a:t>
            </a:r>
            <a:r>
              <a:rPr lang="ru-RU" sz="15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. </a:t>
            </a:r>
            <a:r>
              <a:rPr lang="ru-RU" sz="1500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1952с. </a:t>
            </a:r>
            <a:r>
              <a:rPr lang="ru-RU" sz="15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агроном </a:t>
            </a:r>
            <a:r>
              <a:rPr lang="ru-RU" sz="1500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идэтин</a:t>
            </a:r>
            <a:r>
              <a:rPr lang="ru-RU" sz="15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  </a:t>
            </a:r>
            <a:r>
              <a:rPr lang="ru-RU" sz="1500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баһылыыр</a:t>
            </a:r>
            <a:r>
              <a:rPr lang="ru-RU" sz="15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. </a:t>
            </a:r>
            <a:r>
              <a:rPr lang="ru-RU" sz="1500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Үөрэҕин</a:t>
            </a:r>
            <a:r>
              <a:rPr lang="ru-RU" sz="15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500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бүтэрэн</a:t>
            </a:r>
            <a:r>
              <a:rPr lang="ru-RU" sz="15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, </a:t>
            </a:r>
            <a:r>
              <a:rPr lang="ru-RU" sz="1500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колхоһугар</a:t>
            </a:r>
            <a:r>
              <a:rPr lang="ru-RU" sz="15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500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үлэтин</a:t>
            </a:r>
            <a:r>
              <a:rPr lang="ru-RU" sz="15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500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салҕыыр</a:t>
            </a:r>
            <a:r>
              <a:rPr lang="ru-RU" sz="15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. </a:t>
            </a:r>
            <a:r>
              <a:rPr lang="ru-RU" sz="1500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Кини</a:t>
            </a:r>
            <a:r>
              <a:rPr lang="ru-RU" sz="15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500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председательгэ</a:t>
            </a:r>
            <a:r>
              <a:rPr lang="ru-RU" sz="15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500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тиийэ</a:t>
            </a:r>
            <a:r>
              <a:rPr lang="ru-RU" sz="15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500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үүммүтэ</a:t>
            </a:r>
            <a:r>
              <a:rPr lang="ru-RU" sz="15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. </a:t>
            </a:r>
            <a:r>
              <a:rPr lang="ru-RU" sz="1500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Ол</a:t>
            </a:r>
            <a:r>
              <a:rPr lang="ru-RU" sz="15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500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кэмҥэ</a:t>
            </a:r>
            <a:r>
              <a:rPr lang="ru-RU" sz="15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  </a:t>
            </a:r>
            <a:r>
              <a:rPr lang="ru-RU" sz="1500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1955с.. </a:t>
            </a:r>
            <a:r>
              <a:rPr lang="ru-RU" sz="15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“Ленин” колхоз </a:t>
            </a:r>
            <a:r>
              <a:rPr lang="ru-RU" sz="1500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оҕуруот</a:t>
            </a:r>
            <a:r>
              <a:rPr lang="ru-RU" sz="15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500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аһын</a:t>
            </a:r>
            <a:r>
              <a:rPr lang="ru-RU" sz="15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, </a:t>
            </a:r>
            <a:r>
              <a:rPr lang="ru-RU" sz="1500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хортуоппуйу</a:t>
            </a:r>
            <a:r>
              <a:rPr lang="ru-RU" sz="15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500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үүннэриигэ</a:t>
            </a:r>
            <a:r>
              <a:rPr lang="ru-RU" sz="15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, </a:t>
            </a:r>
            <a:r>
              <a:rPr lang="ru-RU" sz="1500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эт</a:t>
            </a:r>
            <a:r>
              <a:rPr lang="ru-RU" sz="15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– </a:t>
            </a:r>
            <a:r>
              <a:rPr lang="ru-RU" sz="1500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үүт</a:t>
            </a:r>
            <a:r>
              <a:rPr lang="ru-RU" sz="15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500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соҕутуопкатыгар</a:t>
            </a:r>
            <a:r>
              <a:rPr lang="ru-RU" sz="15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500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үрдүк</a:t>
            </a:r>
            <a:r>
              <a:rPr lang="ru-RU" sz="15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500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ситиһиилэммитэ</a:t>
            </a:r>
            <a:r>
              <a:rPr lang="ru-RU" sz="15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. </a:t>
            </a:r>
            <a:r>
              <a:rPr lang="ru-RU" sz="1500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Бу</a:t>
            </a:r>
            <a:r>
              <a:rPr lang="ru-RU" sz="15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500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кэнниттэн</a:t>
            </a:r>
            <a:r>
              <a:rPr lang="ru-RU" sz="15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500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Дьокуускай</a:t>
            </a:r>
            <a:r>
              <a:rPr lang="ru-RU" sz="15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500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оройуон</a:t>
            </a:r>
            <a:r>
              <a:rPr lang="ru-RU" sz="15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500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партийнай</a:t>
            </a:r>
            <a:r>
              <a:rPr lang="ru-RU" sz="15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500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тэрилтэтин</a:t>
            </a:r>
            <a:r>
              <a:rPr lang="ru-RU" sz="15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500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аппаратыгар</a:t>
            </a:r>
            <a:r>
              <a:rPr lang="ru-RU" sz="15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3 </a:t>
            </a:r>
            <a:r>
              <a:rPr lang="ru-RU" sz="1500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секретарынан</a:t>
            </a:r>
            <a:r>
              <a:rPr lang="ru-RU" sz="15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500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үлэҕэ</a:t>
            </a:r>
            <a:r>
              <a:rPr lang="ru-RU" sz="15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500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анаабыттара</a:t>
            </a:r>
            <a:r>
              <a:rPr lang="ru-RU" sz="15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. </a:t>
            </a:r>
            <a:r>
              <a:rPr lang="ru-RU" sz="1500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Онно</a:t>
            </a:r>
            <a:r>
              <a:rPr lang="ru-RU" sz="15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500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тыа</a:t>
            </a:r>
            <a:r>
              <a:rPr lang="ru-RU" sz="15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500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хаһайыстыбатын</a:t>
            </a:r>
            <a:r>
              <a:rPr lang="ru-RU" sz="15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500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инструкторынан</a:t>
            </a:r>
            <a:r>
              <a:rPr lang="ru-RU" sz="15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500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үлэлээбитэ</a:t>
            </a:r>
            <a:r>
              <a:rPr lang="ru-RU" sz="15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. </a:t>
            </a:r>
            <a:r>
              <a:rPr lang="ru-RU" sz="1500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1957с.. </a:t>
            </a:r>
            <a:r>
              <a:rPr lang="ru-RU" sz="15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“</a:t>
            </a:r>
            <a:r>
              <a:rPr lang="ru-RU" sz="1500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Якутскай</a:t>
            </a:r>
            <a:r>
              <a:rPr lang="ru-RU" sz="15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” совхоз </a:t>
            </a:r>
            <a:r>
              <a:rPr lang="ru-RU" sz="1500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тэриллибитэ</a:t>
            </a:r>
            <a:r>
              <a:rPr lang="ru-RU" sz="15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. </a:t>
            </a:r>
            <a:r>
              <a:rPr lang="ru-RU" sz="1500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1960с. </a:t>
            </a:r>
            <a:r>
              <a:rPr lang="ru-RU" sz="15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Михаил </a:t>
            </a:r>
            <a:r>
              <a:rPr lang="ru-RU" sz="1500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Гаврильевич</a:t>
            </a:r>
            <a:r>
              <a:rPr lang="ru-RU" sz="15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500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бу</a:t>
            </a:r>
            <a:r>
              <a:rPr lang="ru-RU" sz="15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500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совхозка</a:t>
            </a:r>
            <a:r>
              <a:rPr lang="ru-RU" sz="15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500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партийнай</a:t>
            </a:r>
            <a:r>
              <a:rPr lang="ru-RU" sz="15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500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секретарынан</a:t>
            </a:r>
            <a:r>
              <a:rPr lang="ru-RU" sz="15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500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үлэлээбитэ</a:t>
            </a:r>
            <a:r>
              <a:rPr lang="ru-RU" sz="15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. </a:t>
            </a:r>
            <a:r>
              <a:rPr lang="ru-RU" sz="1500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Кэргэнэ</a:t>
            </a:r>
            <a:r>
              <a:rPr lang="ru-RU" sz="15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Варвара </a:t>
            </a:r>
            <a:r>
              <a:rPr lang="ru-RU" sz="1500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Семеновналыын</a:t>
            </a:r>
            <a:r>
              <a:rPr lang="ru-RU" sz="15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4 </a:t>
            </a:r>
            <a:r>
              <a:rPr lang="ru-RU" sz="1500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оҕолоох</a:t>
            </a:r>
            <a:r>
              <a:rPr lang="ru-RU" sz="15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500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эйэлээх</a:t>
            </a:r>
            <a:r>
              <a:rPr lang="ru-RU" sz="15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500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дьиэ</a:t>
            </a:r>
            <a:r>
              <a:rPr lang="ru-RU" sz="15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500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кэргэн</a:t>
            </a:r>
            <a:r>
              <a:rPr lang="ru-RU" sz="15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500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этилэрэ</a:t>
            </a:r>
            <a:r>
              <a:rPr lang="ru-RU" sz="15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.</a:t>
            </a:r>
            <a:endParaRPr lang="ru-RU" sz="1500" dirty="0">
              <a:solidFill>
                <a:schemeClr val="bg1">
                  <a:lumMod val="9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4CD5F87-91DC-F9E9-748E-0E5E7B308DDF}"/>
              </a:ext>
            </a:extLst>
          </p:cNvPr>
          <p:cNvSpPr txBox="1"/>
          <p:nvPr/>
        </p:nvSpPr>
        <p:spPr>
          <a:xfrm>
            <a:off x="4691633" y="305743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ru-RU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298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="" xmlns:a16="http://schemas.microsoft.com/office/drawing/2014/main" id="{A1DFCBE5-52C1-48A9-89CF-E7D68CCA16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5">
            <a:extLst>
              <a:ext uri="{FF2B5EF4-FFF2-40B4-BE49-F238E27FC236}">
                <a16:creationId xmlns="" xmlns:a16="http://schemas.microsoft.com/office/drawing/2014/main" id="{EB17C8F6-D357-4254-BBAC-96B01EEBE16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3647203"/>
            <a:ext cx="11707367" cy="25726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BD3D9DA-1515-19CB-0ADD-492327D04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65" y="3712393"/>
            <a:ext cx="5345025" cy="1883228"/>
          </a:xfrm>
        </p:spPr>
        <p:txBody>
          <a:bodyPr>
            <a:normAutofit/>
          </a:bodyPr>
          <a:lstStyle/>
          <a:p>
            <a:pPr algn="ctr"/>
            <a:r>
              <a:rPr lang="ru-RU" sz="4100" err="1">
                <a:latin typeface="Times New Roman"/>
                <a:cs typeface="Calibri Light"/>
              </a:rPr>
              <a:t>Черноградский</a:t>
            </a:r>
            <a:r>
              <a:rPr lang="ru-RU" sz="4100">
                <a:latin typeface="Times New Roman"/>
                <a:cs typeface="Calibri Light"/>
              </a:rPr>
              <a:t> Михаил </a:t>
            </a:r>
            <a:r>
              <a:rPr lang="ru-RU" sz="4100" err="1">
                <a:latin typeface="Times New Roman"/>
                <a:cs typeface="Calibri Light"/>
              </a:rPr>
              <a:t>Гаврильевич</a:t>
            </a:r>
            <a:r>
              <a:rPr lang="ru-RU" sz="4100">
                <a:latin typeface="Times New Roman"/>
                <a:cs typeface="Calibri Light"/>
              </a:rPr>
              <a:t> II</a:t>
            </a:r>
          </a:p>
        </p:txBody>
      </p:sp>
      <p:pic>
        <p:nvPicPr>
          <p:cNvPr id="7" name="Рисунок 7" descr="Изображение выглядит как человек, мужчина, стена, внутренний&#10;&#10;Автоматически созданное описание">
            <a:extLst>
              <a:ext uri="{FF2B5EF4-FFF2-40B4-BE49-F238E27FC236}">
                <a16:creationId xmlns="" xmlns:a16="http://schemas.microsoft.com/office/drawing/2014/main" id="{5610B032-2D09-8EEB-AD01-611F2307C3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528" b="3"/>
          <a:stretch/>
        </p:blipFill>
        <p:spPr>
          <a:xfrm>
            <a:off x="8285459" y="77175"/>
            <a:ext cx="2957553" cy="3351710"/>
          </a:xfrm>
          <a:prstGeom prst="rect">
            <a:avLst/>
          </a:prstGeom>
        </p:spPr>
      </p:pic>
      <p:pic>
        <p:nvPicPr>
          <p:cNvPr id="9" name="Рисунок 9" descr="Изображение выглядит как текст, человек, внутренний, черный&#10;&#10;Автоматически созданное описание">
            <a:extLst>
              <a:ext uri="{FF2B5EF4-FFF2-40B4-BE49-F238E27FC236}">
                <a16:creationId xmlns="" xmlns:a16="http://schemas.microsoft.com/office/drawing/2014/main" id="{75A8FE0E-159A-63A3-8893-F5048BA08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4542965" y="-294439"/>
            <a:ext cx="2985761" cy="4231488"/>
          </a:xfrm>
          <a:prstGeom prst="rect">
            <a:avLst/>
          </a:prstGeom>
        </p:spPr>
      </p:pic>
      <p:pic>
        <p:nvPicPr>
          <p:cNvPr id="8" name="Рисунок 8" descr="Изображение выглядит как текст, человек, старый, белый&#10;&#10;Автоматически созданное описание">
            <a:extLst>
              <a:ext uri="{FF2B5EF4-FFF2-40B4-BE49-F238E27FC236}">
                <a16:creationId xmlns="" xmlns:a16="http://schemas.microsoft.com/office/drawing/2014/main" id="{3EDA307B-077C-EE09-0350-9FBE0848BA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917" b="34542"/>
          <a:stretch/>
        </p:blipFill>
        <p:spPr>
          <a:xfrm>
            <a:off x="922564" y="13674"/>
            <a:ext cx="2898541" cy="3484001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7208776-31AA-3D4D-8175-2CFDAFFD8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2699" y="3666384"/>
            <a:ext cx="6116151" cy="234688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endParaRPr lang="ru-RU" sz="1600">
              <a:solidFill>
                <a:srgbClr val="FFFFFF"/>
              </a:solidFill>
              <a:latin typeface="Times New Roman"/>
              <a:cs typeface="Calibri" panose="020F0502020204030204"/>
            </a:endParaRPr>
          </a:p>
          <a:p>
            <a:endParaRPr lang="ru-RU" sz="1300">
              <a:solidFill>
                <a:srgbClr val="FFFFFF"/>
              </a:solidFill>
              <a:latin typeface="Times New Roman"/>
              <a:cs typeface="Calibri" panose="020F0502020204030204"/>
            </a:endParaRPr>
          </a:p>
          <a:p>
            <a:endParaRPr lang="ru-RU" sz="1300">
              <a:solidFill>
                <a:srgbClr val="FFFFFF"/>
              </a:solidFill>
              <a:latin typeface="Times New Roman"/>
              <a:cs typeface="Calibri" panose="020F0502020204030204"/>
            </a:endParaRPr>
          </a:p>
          <a:p>
            <a:endParaRPr lang="ru-RU" sz="1300">
              <a:solidFill>
                <a:srgbClr val="FFFFFF"/>
              </a:solidFill>
              <a:cs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CA94A43-F09B-8379-D1AF-45AEB4D1BA19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4D56375-9D4C-6384-61E3-DD2D07C14C34}"/>
              </a:ext>
            </a:extLst>
          </p:cNvPr>
          <p:cNvSpPr txBox="1"/>
          <p:nvPr/>
        </p:nvSpPr>
        <p:spPr>
          <a:xfrm>
            <a:off x="5490729" y="3664448"/>
            <a:ext cx="6074588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600" err="1"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rPr>
              <a:t>Эбэм</a:t>
            </a:r>
            <a:r>
              <a:rPr lang="ru-RU" sz="160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60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кыра</a:t>
            </a:r>
            <a:r>
              <a:rPr lang="ru-RU" sz="160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60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убайа</a:t>
            </a:r>
            <a:r>
              <a:rPr lang="ru-RU" sz="160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60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эмиэ</a:t>
            </a:r>
            <a:r>
              <a:rPr lang="ru-RU" sz="160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60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Черноградскай</a:t>
            </a:r>
            <a:r>
              <a:rPr lang="ru-RU" sz="160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Михаил </a:t>
            </a:r>
            <a:r>
              <a:rPr lang="ru-RU" sz="160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Гаврильевич</a:t>
            </a:r>
            <a:r>
              <a:rPr lang="ru-RU" sz="160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– 2 1926 с </a:t>
            </a:r>
            <a:r>
              <a:rPr lang="ru-RU" sz="160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төрөөбүтэ</a:t>
            </a:r>
            <a:r>
              <a:rPr lang="ru-RU" sz="160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. 8 </a:t>
            </a:r>
            <a:r>
              <a:rPr lang="ru-RU" sz="160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кылаас</a:t>
            </a:r>
            <a:r>
              <a:rPr lang="ru-RU" sz="160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60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үөрэҕи</a:t>
            </a:r>
            <a:r>
              <a:rPr lang="ru-RU" sz="160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60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ылбыта</a:t>
            </a:r>
            <a:r>
              <a:rPr lang="ru-RU" sz="160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. 1944 с. </a:t>
            </a:r>
            <a:r>
              <a:rPr lang="ru-RU" sz="160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армияҕа</a:t>
            </a:r>
            <a:r>
              <a:rPr lang="ru-RU" sz="160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60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ыҥырыллан</a:t>
            </a:r>
            <a:r>
              <a:rPr lang="ru-RU" sz="160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, </a:t>
            </a:r>
            <a:r>
              <a:rPr lang="ru-RU" sz="160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Аҕа</a:t>
            </a:r>
            <a:r>
              <a:rPr lang="ru-RU" sz="160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60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дойдутун</a:t>
            </a:r>
            <a:r>
              <a:rPr lang="ru-RU" sz="160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60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көмүскүү</a:t>
            </a:r>
            <a:r>
              <a:rPr lang="ru-RU" sz="160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60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сэриигэ</a:t>
            </a:r>
            <a:r>
              <a:rPr lang="ru-RU" sz="160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60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барбыта</a:t>
            </a:r>
            <a:r>
              <a:rPr lang="ru-RU" sz="160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. 649 </a:t>
            </a:r>
            <a:r>
              <a:rPr lang="ru-RU" sz="160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стрелковай</a:t>
            </a:r>
            <a:r>
              <a:rPr lang="ru-RU" sz="160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60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полкаҕа</a:t>
            </a:r>
            <a:r>
              <a:rPr lang="ru-RU" sz="160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60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стрелогунан</a:t>
            </a:r>
            <a:r>
              <a:rPr lang="ru-RU" sz="160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, </a:t>
            </a:r>
            <a:r>
              <a:rPr lang="ru-RU" sz="160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онтон</a:t>
            </a:r>
            <a:r>
              <a:rPr lang="ru-RU" sz="160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1945 с  968 </a:t>
            </a:r>
            <a:r>
              <a:rPr lang="ru-RU" sz="160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отделениеҕа</a:t>
            </a:r>
            <a:r>
              <a:rPr lang="ru-RU" sz="160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60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көһөрөннөр</a:t>
            </a:r>
            <a:r>
              <a:rPr lang="ru-RU" sz="160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, </a:t>
            </a:r>
            <a:r>
              <a:rPr lang="ru-RU" sz="160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хорсуннук</a:t>
            </a:r>
            <a:r>
              <a:rPr lang="ru-RU" sz="160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60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сэриилэспитэ</a:t>
            </a:r>
            <a:r>
              <a:rPr lang="ru-RU" sz="160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.  </a:t>
            </a:r>
            <a:r>
              <a:rPr lang="ru-RU" sz="160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Дойдутугар</a:t>
            </a:r>
            <a:r>
              <a:rPr lang="ru-RU" sz="160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1950 с. </a:t>
            </a:r>
            <a:r>
              <a:rPr lang="ru-RU" sz="160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кэлбитэ</a:t>
            </a:r>
            <a:r>
              <a:rPr lang="ru-RU" sz="160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. 1951 с. </a:t>
            </a:r>
            <a:r>
              <a:rPr lang="ru-RU" sz="160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сибээс</a:t>
            </a:r>
            <a:r>
              <a:rPr lang="ru-RU" sz="160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60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министерсвотыгар</a:t>
            </a:r>
            <a:r>
              <a:rPr lang="ru-RU" sz="160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60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фельдерегинэн</a:t>
            </a:r>
            <a:r>
              <a:rPr lang="ru-RU" sz="160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60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үлэлии</a:t>
            </a:r>
            <a:r>
              <a:rPr lang="ru-RU" sz="160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60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киирэр</a:t>
            </a:r>
            <a:r>
              <a:rPr lang="ru-RU" sz="160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60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уонна</a:t>
            </a:r>
            <a:r>
              <a:rPr lang="ru-RU" sz="160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1984 с </a:t>
            </a:r>
            <a:r>
              <a:rPr lang="ru-RU" sz="160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пенсияҕа</a:t>
            </a:r>
            <a:r>
              <a:rPr lang="ru-RU" sz="160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60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тахсыар</a:t>
            </a:r>
            <a:r>
              <a:rPr lang="ru-RU" sz="160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60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диэри</a:t>
            </a:r>
            <a:r>
              <a:rPr lang="ru-RU" sz="160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спецпоручение </a:t>
            </a:r>
            <a:r>
              <a:rPr lang="ru-RU" sz="160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отделыгар</a:t>
            </a:r>
            <a:r>
              <a:rPr lang="ru-RU" sz="160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60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фельдерегинэн</a:t>
            </a:r>
            <a:r>
              <a:rPr lang="ru-RU" sz="160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60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үтүө</a:t>
            </a:r>
            <a:r>
              <a:rPr lang="ru-RU" sz="160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60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суобастаахтык</a:t>
            </a:r>
            <a:r>
              <a:rPr lang="ru-RU" sz="160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60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үлэлээбитэ</a:t>
            </a:r>
            <a:r>
              <a:rPr lang="ru-RU" sz="160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. </a:t>
            </a:r>
            <a:r>
              <a:rPr lang="ru-RU" sz="160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Кэргэнэ</a:t>
            </a:r>
            <a:r>
              <a:rPr lang="ru-RU" sz="160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Пелагея </a:t>
            </a:r>
            <a:r>
              <a:rPr lang="ru-RU" sz="160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Агафьевналыын</a:t>
            </a:r>
            <a:r>
              <a:rPr lang="ru-RU" sz="160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60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биир</a:t>
            </a:r>
            <a:r>
              <a:rPr lang="ru-RU" sz="160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60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уол</a:t>
            </a:r>
            <a:r>
              <a:rPr lang="ru-RU" sz="160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60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оҕолоох</a:t>
            </a:r>
            <a:r>
              <a:rPr lang="ru-RU" sz="160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60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иллээх</a:t>
            </a:r>
            <a:r>
              <a:rPr lang="ru-RU" sz="160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– </a:t>
            </a:r>
            <a:r>
              <a:rPr lang="ru-RU" sz="160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эйэлээх</a:t>
            </a:r>
            <a:r>
              <a:rPr lang="ru-RU" sz="160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60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дьиэ</a:t>
            </a:r>
            <a:r>
              <a:rPr lang="ru-RU" sz="160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60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кэргэн</a:t>
            </a:r>
            <a:r>
              <a:rPr lang="ru-RU" sz="160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60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этилэрэ</a:t>
            </a:r>
            <a:r>
              <a:rPr lang="ru-RU" sz="160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.</a:t>
            </a:r>
            <a:endParaRPr lang="ru-RU" sz="1600">
              <a:solidFill>
                <a:schemeClr val="bg1">
                  <a:lumMod val="95000"/>
                </a:scheme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11050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3577A01-3DD8-4E33-BEE1-3065F7E6FB2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759599"/>
            <a:ext cx="7052486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E425126-6932-6ECD-79B5-E5D056FCB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93" y="645357"/>
            <a:ext cx="6451110" cy="1255469"/>
          </a:xfrm>
        </p:spPr>
        <p:txBody>
          <a:bodyPr>
            <a:normAutofit/>
          </a:bodyPr>
          <a:lstStyle/>
          <a:p>
            <a:pPr algn="ctr"/>
            <a:r>
              <a:rPr lang="ru-RU" err="1">
                <a:latin typeface="Times New Roman"/>
                <a:cs typeface="Calibri Light"/>
              </a:rPr>
              <a:t>Черноградская</a:t>
            </a:r>
            <a:r>
              <a:rPr lang="ru-RU">
                <a:latin typeface="Times New Roman"/>
                <a:cs typeface="Calibri Light"/>
              </a:rPr>
              <a:t> Марфа </a:t>
            </a:r>
            <a:r>
              <a:rPr lang="ru-RU" err="1">
                <a:latin typeface="Times New Roman"/>
                <a:cs typeface="Calibri Light"/>
              </a:rPr>
              <a:t>Гаврильевна</a:t>
            </a:r>
            <a:endParaRPr lang="ru-RU">
              <a:latin typeface="Times New Roman"/>
              <a:cs typeface="Calibri Ligh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E51DA62-904D-7AD7-D631-FC073C3CF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868" y="1788017"/>
            <a:ext cx="6740794" cy="460782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ru-RU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Үһүс</a:t>
            </a:r>
            <a:r>
              <a:rPr lang="ru-RU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оҕо</a:t>
            </a:r>
            <a:r>
              <a:rPr lang="ru-RU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– мин </a:t>
            </a:r>
            <a:r>
              <a:rPr lang="ru-RU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хос</a:t>
            </a:r>
            <a:r>
              <a:rPr lang="ru-RU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эбэм</a:t>
            </a:r>
            <a:r>
              <a:rPr lang="ru-RU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Марфа </a:t>
            </a:r>
            <a:r>
              <a:rPr lang="ru-RU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Гаврильевна</a:t>
            </a:r>
            <a:r>
              <a:rPr lang="ru-RU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Черноградская</a:t>
            </a:r>
            <a:r>
              <a:rPr lang="ru-RU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smtClean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1929с. </a:t>
            </a:r>
            <a:r>
              <a:rPr lang="ru-RU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торообутэ</a:t>
            </a:r>
            <a:r>
              <a:rPr lang="ru-RU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. </a:t>
            </a:r>
            <a:r>
              <a:rPr lang="ru-RU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Ийэтэ</a:t>
            </a:r>
            <a:r>
              <a:rPr lang="ru-RU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эрдэ</a:t>
            </a:r>
            <a:r>
              <a:rPr lang="ru-RU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өлөн</a:t>
            </a:r>
            <a:r>
              <a:rPr lang="ru-RU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, </a:t>
            </a:r>
            <a:r>
              <a:rPr lang="ru-RU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убайдара</a:t>
            </a:r>
            <a:r>
              <a:rPr lang="ru-RU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үөрэнэ</a:t>
            </a:r>
            <a:r>
              <a:rPr lang="ru-RU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бараннар</a:t>
            </a:r>
            <a:r>
              <a:rPr lang="ru-RU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, </a:t>
            </a:r>
            <a:r>
              <a:rPr lang="ru-RU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биир</a:t>
            </a:r>
            <a:r>
              <a:rPr lang="ru-RU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эрэ</a:t>
            </a:r>
            <a:r>
              <a:rPr lang="ru-RU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кылаас</a:t>
            </a:r>
            <a:r>
              <a:rPr lang="ru-RU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үөрэммитэ</a:t>
            </a:r>
            <a:r>
              <a:rPr lang="ru-RU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. </a:t>
            </a:r>
            <a:r>
              <a:rPr lang="ru-RU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Сэрии</a:t>
            </a:r>
            <a:r>
              <a:rPr lang="ru-RU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саҕаламмытыгар</a:t>
            </a:r>
            <a:r>
              <a:rPr lang="ru-RU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12 </a:t>
            </a:r>
            <a:r>
              <a:rPr lang="ru-RU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эрэ</a:t>
            </a:r>
            <a:r>
              <a:rPr lang="ru-RU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саастаах</a:t>
            </a:r>
            <a:r>
              <a:rPr lang="ru-RU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кыысчаан</a:t>
            </a:r>
            <a:r>
              <a:rPr lang="ru-RU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этэ</a:t>
            </a:r>
            <a:r>
              <a:rPr lang="ru-RU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. </a:t>
            </a:r>
            <a:r>
              <a:rPr lang="ru-RU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Онон</a:t>
            </a:r>
            <a:r>
              <a:rPr lang="ru-RU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кини</a:t>
            </a:r>
            <a:r>
              <a:rPr lang="ru-RU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оҕо</a:t>
            </a:r>
            <a:r>
              <a:rPr lang="ru-RU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, </a:t>
            </a:r>
            <a:r>
              <a:rPr lang="ru-RU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эдэр</a:t>
            </a:r>
            <a:r>
              <a:rPr lang="ru-RU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саастара</a:t>
            </a:r>
            <a:r>
              <a:rPr lang="ru-RU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сэрии</a:t>
            </a:r>
            <a:r>
              <a:rPr lang="ru-RU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ыар</a:t>
            </a:r>
            <a:r>
              <a:rPr lang="ru-RU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сылларын</a:t>
            </a:r>
            <a:r>
              <a:rPr lang="ru-RU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кытары</a:t>
            </a:r>
            <a:r>
              <a:rPr lang="ru-RU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ыкса</a:t>
            </a:r>
            <a:r>
              <a:rPr lang="ru-RU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сибээстээх</a:t>
            </a:r>
            <a:r>
              <a:rPr lang="ru-RU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ааспыттара</a:t>
            </a:r>
            <a:r>
              <a:rPr lang="ru-RU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. </a:t>
            </a:r>
            <a:r>
              <a:rPr lang="ru-RU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Ол</a:t>
            </a:r>
            <a:r>
              <a:rPr lang="ru-RU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курдук</a:t>
            </a:r>
            <a:r>
              <a:rPr lang="ru-RU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оҕо</a:t>
            </a:r>
            <a:r>
              <a:rPr lang="ru-RU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сааһыгар</a:t>
            </a:r>
            <a:r>
              <a:rPr lang="ru-RU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бэйэтин</a:t>
            </a:r>
            <a:r>
              <a:rPr lang="ru-RU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саастыылаахтарын</a:t>
            </a:r>
            <a:r>
              <a:rPr lang="ru-RU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кытары</a:t>
            </a:r>
            <a:r>
              <a:rPr lang="ru-RU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“Калинин” </a:t>
            </a:r>
            <a:r>
              <a:rPr lang="ru-RU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колхозка</a:t>
            </a:r>
            <a:r>
              <a:rPr lang="ru-RU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тымныыны</a:t>
            </a:r>
            <a:r>
              <a:rPr lang="ru-RU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, </a:t>
            </a:r>
            <a:r>
              <a:rPr lang="ru-RU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ыараханы</a:t>
            </a:r>
            <a:r>
              <a:rPr lang="ru-RU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– </a:t>
            </a:r>
            <a:r>
              <a:rPr lang="ru-RU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аччыктыыры</a:t>
            </a:r>
            <a:r>
              <a:rPr lang="ru-RU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  </a:t>
            </a:r>
            <a:r>
              <a:rPr lang="ru-RU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аахсыбакка</a:t>
            </a:r>
            <a:r>
              <a:rPr lang="ru-RU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кыһынын</a:t>
            </a:r>
            <a:r>
              <a:rPr lang="ru-RU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сүөһү</a:t>
            </a:r>
            <a:r>
              <a:rPr lang="ru-RU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көрөллөрө</a:t>
            </a:r>
            <a:r>
              <a:rPr lang="ru-RU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. </a:t>
            </a:r>
            <a:r>
              <a:rPr lang="ru-RU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Сайынын</a:t>
            </a:r>
            <a:r>
              <a:rPr lang="ru-RU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куйааска</a:t>
            </a:r>
            <a:r>
              <a:rPr lang="ru-RU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буһан</a:t>
            </a:r>
            <a:r>
              <a:rPr lang="ru-RU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– </a:t>
            </a:r>
            <a:r>
              <a:rPr lang="ru-RU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хатан</a:t>
            </a:r>
            <a:r>
              <a:rPr lang="ru-RU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, </a:t>
            </a:r>
            <a:r>
              <a:rPr lang="ru-RU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ардах</a:t>
            </a:r>
            <a:r>
              <a:rPr lang="ru-RU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– </a:t>
            </a:r>
            <a:r>
              <a:rPr lang="ru-RU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силбик</a:t>
            </a:r>
            <a:r>
              <a:rPr lang="ru-RU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  </a:t>
            </a:r>
            <a:r>
              <a:rPr lang="ru-RU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диэбэккэ</a:t>
            </a:r>
            <a:r>
              <a:rPr lang="ru-RU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окко</a:t>
            </a:r>
            <a:r>
              <a:rPr lang="ru-RU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– маска </a:t>
            </a:r>
            <a:r>
              <a:rPr lang="ru-RU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үлэлээн</a:t>
            </a:r>
            <a:r>
              <a:rPr lang="ru-RU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, дойду </a:t>
            </a:r>
            <a:r>
              <a:rPr lang="ru-RU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оборонатыгар</a:t>
            </a:r>
            <a:r>
              <a:rPr lang="ru-RU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көмөлөһөн</a:t>
            </a:r>
            <a:r>
              <a:rPr lang="ru-RU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, </a:t>
            </a:r>
            <a:r>
              <a:rPr lang="ru-RU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көмүскэ</a:t>
            </a:r>
            <a:r>
              <a:rPr lang="ru-RU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тэҥнэммэт</a:t>
            </a:r>
            <a:r>
              <a:rPr lang="ru-RU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кылааттарын</a:t>
            </a:r>
            <a:r>
              <a:rPr lang="ru-RU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киллэрсибиттэрэ</a:t>
            </a:r>
            <a:r>
              <a:rPr lang="ru-RU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. Эр </a:t>
            </a:r>
            <a:r>
              <a:rPr lang="ru-RU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дьон</a:t>
            </a:r>
            <a:r>
              <a:rPr lang="ru-RU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бары </a:t>
            </a:r>
            <a:r>
              <a:rPr lang="ru-RU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сэриигэ</a:t>
            </a:r>
            <a:r>
              <a:rPr lang="ru-RU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бараннар</a:t>
            </a:r>
            <a:r>
              <a:rPr lang="ru-RU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, </a:t>
            </a:r>
            <a:r>
              <a:rPr lang="ru-RU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үлэһит</a:t>
            </a:r>
            <a:r>
              <a:rPr lang="ru-RU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илии</a:t>
            </a:r>
            <a:r>
              <a:rPr lang="ru-RU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тиийбэт</a:t>
            </a:r>
            <a:r>
              <a:rPr lang="ru-RU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буолан</a:t>
            </a:r>
            <a:r>
              <a:rPr lang="ru-RU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, </a:t>
            </a:r>
            <a:r>
              <a:rPr lang="ru-RU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дьиэ</a:t>
            </a:r>
            <a:r>
              <a:rPr lang="ru-RU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ис</a:t>
            </a:r>
            <a:r>
              <a:rPr lang="ru-RU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– </a:t>
            </a:r>
            <a:r>
              <a:rPr lang="ru-RU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тас</a:t>
            </a:r>
            <a:r>
              <a:rPr lang="ru-RU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үлэтигэр</a:t>
            </a:r>
            <a:r>
              <a:rPr lang="ru-RU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, </a:t>
            </a:r>
            <a:r>
              <a:rPr lang="ru-RU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ону</a:t>
            </a:r>
            <a:r>
              <a:rPr lang="ru-RU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таһынан</a:t>
            </a:r>
            <a:r>
              <a:rPr lang="ru-RU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колхоз </a:t>
            </a:r>
            <a:r>
              <a:rPr lang="ru-RU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ханнык</a:t>
            </a:r>
            <a:r>
              <a:rPr lang="ru-RU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да </a:t>
            </a:r>
            <a:r>
              <a:rPr lang="ru-RU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үлэтиттэн</a:t>
            </a:r>
            <a:r>
              <a:rPr lang="ru-RU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туора</a:t>
            </a:r>
            <a:r>
              <a:rPr lang="ru-RU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турбакка</a:t>
            </a:r>
            <a:r>
              <a:rPr lang="ru-RU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, </a:t>
            </a:r>
            <a:r>
              <a:rPr lang="ru-RU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Кыайыы</a:t>
            </a:r>
            <a:r>
              <a:rPr lang="ru-RU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туһугар</a:t>
            </a:r>
            <a:r>
              <a:rPr lang="ru-RU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оҕолор</a:t>
            </a:r>
            <a:r>
              <a:rPr lang="ru-RU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дьахталлары</a:t>
            </a:r>
            <a:r>
              <a:rPr lang="ru-RU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, </a:t>
            </a:r>
            <a:r>
              <a:rPr lang="ru-RU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кырдьаҕас</a:t>
            </a:r>
            <a:r>
              <a:rPr lang="ru-RU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дьону</a:t>
            </a:r>
            <a:r>
              <a:rPr lang="ru-RU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кытары</a:t>
            </a:r>
            <a:r>
              <a:rPr lang="ru-RU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сарсыарда</a:t>
            </a:r>
            <a:r>
              <a:rPr lang="ru-RU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эрдэттэн</a:t>
            </a:r>
            <a:r>
              <a:rPr lang="ru-RU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, </a:t>
            </a:r>
            <a:r>
              <a:rPr lang="ru-RU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киэһэ</a:t>
            </a:r>
            <a:r>
              <a:rPr lang="ru-RU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хойукка</a:t>
            </a:r>
            <a:r>
              <a:rPr lang="ru-RU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диэри</a:t>
            </a:r>
            <a:r>
              <a:rPr lang="ru-RU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үлэлэһэллэрэ</a:t>
            </a:r>
            <a:r>
              <a:rPr lang="ru-RU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. </a:t>
            </a:r>
            <a:r>
              <a:rPr lang="ru-RU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Хос</a:t>
            </a:r>
            <a:r>
              <a:rPr lang="ru-RU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эбэм</a:t>
            </a:r>
            <a:r>
              <a:rPr lang="ru-RU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Марфа </a:t>
            </a:r>
            <a:r>
              <a:rPr lang="ru-RU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Гаврильевна</a:t>
            </a:r>
            <a:r>
              <a:rPr lang="ru-RU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уот</a:t>
            </a:r>
            <a:r>
              <a:rPr lang="ru-RU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сэрии</a:t>
            </a:r>
            <a:r>
              <a:rPr lang="ru-RU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ыарахан</a:t>
            </a:r>
            <a:r>
              <a:rPr lang="ru-RU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кэмнэригэр</a:t>
            </a:r>
            <a:r>
              <a:rPr lang="ru-RU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  </a:t>
            </a:r>
            <a:r>
              <a:rPr lang="ru-RU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оҕо</a:t>
            </a:r>
            <a:r>
              <a:rPr lang="ru-RU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сааһа</a:t>
            </a:r>
            <a:r>
              <a:rPr lang="ru-RU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итинник</a:t>
            </a:r>
            <a:r>
              <a:rPr lang="ru-RU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оонньообокко</a:t>
            </a:r>
            <a:r>
              <a:rPr lang="ru-RU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ааспыт</a:t>
            </a:r>
            <a:r>
              <a:rPr lang="ru-RU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эбит</a:t>
            </a:r>
            <a:r>
              <a:rPr lang="ru-RU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...</a:t>
            </a:r>
          </a:p>
        </p:txBody>
      </p:sp>
      <p:pic>
        <p:nvPicPr>
          <p:cNvPr id="4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564B8160-D851-C0F5-DB1B-C4C71B4D9E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498" b="3"/>
          <a:stretch/>
        </p:blipFill>
        <p:spPr>
          <a:xfrm>
            <a:off x="7545032" y="759599"/>
            <a:ext cx="3778286" cy="533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814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="" xmlns:a16="http://schemas.microsoft.com/office/drawing/2014/main" id="{6B086509-1281-468A-AAAC-1BBEDAE7573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EEA73850-2107-4E65-85FE-EDD3F45FCD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762000"/>
            <a:ext cx="4053525" cy="53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443FF52-E5B8-080C-5B34-A05CEF500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169" y="563970"/>
            <a:ext cx="3616348" cy="1322637"/>
          </a:xfrm>
        </p:spPr>
        <p:txBody>
          <a:bodyPr>
            <a:normAutofit/>
          </a:bodyPr>
          <a:lstStyle/>
          <a:p>
            <a:pPr algn="ctr"/>
            <a:r>
              <a:rPr lang="ru-RU" sz="2800" err="1">
                <a:latin typeface="Times New Roman"/>
                <a:cs typeface="Calibri Light"/>
              </a:rPr>
              <a:t>Черноградская</a:t>
            </a:r>
            <a:r>
              <a:rPr lang="ru-RU" sz="2800">
                <a:latin typeface="Times New Roman"/>
                <a:cs typeface="Calibri Light"/>
              </a:rPr>
              <a:t> Елена </a:t>
            </a:r>
            <a:r>
              <a:rPr lang="ru-RU" sz="2800" err="1">
                <a:latin typeface="Times New Roman"/>
                <a:cs typeface="Calibri Light"/>
              </a:rPr>
              <a:t>Гаврильевна</a:t>
            </a:r>
            <a:endParaRPr lang="ru-RU" err="1">
              <a:latin typeface="Times New Roman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5AC1792-CCDD-FB8C-5C23-5B1E5BA01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170" y="1294277"/>
            <a:ext cx="3616348" cy="452673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endParaRPr lang="ru-RU" sz="1800" dirty="0">
              <a:solidFill>
                <a:srgbClr val="FFFFFF"/>
              </a:solidFill>
              <a:latin typeface="Times New Roman"/>
              <a:cs typeface="Calibri" panose="020F0502020204030204"/>
            </a:endParaRPr>
          </a:p>
          <a:p>
            <a:pPr algn="just"/>
            <a:r>
              <a:rPr lang="ru-RU" sz="1800" dirty="0">
                <a:ea typeface="+mn-lt"/>
                <a:cs typeface="+mn-lt"/>
              </a:rPr>
              <a:t>  </a:t>
            </a:r>
            <a:r>
              <a:rPr lang="ru-RU" sz="18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Кыра </a:t>
            </a:r>
            <a:r>
              <a:rPr lang="ru-RU" sz="1800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кыыс</a:t>
            </a:r>
            <a:r>
              <a:rPr lang="ru-RU" sz="18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– </a:t>
            </a:r>
            <a:r>
              <a:rPr lang="ru-RU" sz="1800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эбэм</a:t>
            </a:r>
            <a:r>
              <a:rPr lang="ru-RU" sz="18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балта</a:t>
            </a:r>
            <a:r>
              <a:rPr lang="ru-RU" sz="18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Елена 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1935с. </a:t>
            </a:r>
            <a:r>
              <a:rPr lang="ru-RU" sz="1800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төрөөбүтэ</a:t>
            </a:r>
            <a:r>
              <a:rPr lang="ru-RU" sz="18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. 1945 – 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1951с</a:t>
            </a:r>
            <a:r>
              <a:rPr lang="ru-RU" sz="18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. </a:t>
            </a:r>
            <a:r>
              <a:rPr lang="ru-RU" sz="1800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Хатас</a:t>
            </a:r>
            <a:r>
              <a:rPr lang="ru-RU" sz="18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оскуолатыгар</a:t>
            </a:r>
            <a:r>
              <a:rPr lang="ru-RU" sz="18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үөрэммитэ</a:t>
            </a:r>
            <a:r>
              <a:rPr lang="ru-RU" sz="18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. </a:t>
            </a:r>
            <a:r>
              <a:rPr lang="ru-RU" sz="1800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Оскуола</a:t>
            </a:r>
            <a:r>
              <a:rPr lang="ru-RU" sz="18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8 </a:t>
            </a:r>
            <a:r>
              <a:rPr lang="ru-RU" sz="1800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эрэ</a:t>
            </a:r>
            <a:r>
              <a:rPr lang="ru-RU" sz="18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кылаастаах</a:t>
            </a:r>
            <a:r>
              <a:rPr lang="ru-RU" sz="18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буолан</a:t>
            </a:r>
            <a:r>
              <a:rPr lang="ru-RU" sz="18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,  </a:t>
            </a:r>
            <a:r>
              <a:rPr lang="ru-RU" sz="1800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салгыы</a:t>
            </a:r>
            <a:r>
              <a:rPr lang="ru-RU" sz="18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1952 – 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1953с. </a:t>
            </a:r>
            <a:r>
              <a:rPr lang="ru-RU" sz="1800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Дьокуускай</a:t>
            </a:r>
            <a:r>
              <a:rPr lang="ru-RU" sz="18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куорат</a:t>
            </a:r>
            <a:r>
              <a:rPr lang="ru-RU" sz="18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2№ </a:t>
            </a:r>
            <a:r>
              <a:rPr lang="ru-RU" sz="1800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дээх</a:t>
            </a:r>
            <a:r>
              <a:rPr lang="ru-RU" sz="18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оскуолатыгар</a:t>
            </a:r>
            <a:r>
              <a:rPr lang="ru-RU" sz="18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үөрэнэн</a:t>
            </a:r>
            <a:r>
              <a:rPr lang="ru-RU" sz="18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бүтэрбитэ</a:t>
            </a:r>
            <a:r>
              <a:rPr lang="ru-RU" sz="18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. 1953 – 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1956с. </a:t>
            </a:r>
            <a:r>
              <a:rPr lang="ru-RU" sz="1800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финансовай</a:t>
            </a:r>
            <a:r>
              <a:rPr lang="ru-RU" sz="18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техникумҥа</a:t>
            </a:r>
            <a:r>
              <a:rPr lang="ru-RU" sz="18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үөрэнэн</a:t>
            </a:r>
            <a:r>
              <a:rPr lang="ru-RU" sz="18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, </a:t>
            </a:r>
            <a:r>
              <a:rPr lang="ru-RU" sz="1800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бүтэрэн</a:t>
            </a:r>
            <a:r>
              <a:rPr lang="ru-RU" sz="18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бухгалтер </a:t>
            </a:r>
            <a:r>
              <a:rPr lang="ru-RU" sz="1800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идэтин</a:t>
            </a:r>
            <a:r>
              <a:rPr lang="ru-RU" sz="18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баһылаабыта</a:t>
            </a:r>
            <a:r>
              <a:rPr lang="ru-RU" sz="18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. </a:t>
            </a:r>
            <a:r>
              <a:rPr lang="ru-RU" sz="1800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Сайыҥҥы</a:t>
            </a:r>
            <a:r>
              <a:rPr lang="ru-RU" sz="18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каникулларыгар</a:t>
            </a:r>
            <a:r>
              <a:rPr lang="ru-RU" sz="18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дойдутугар</a:t>
            </a:r>
            <a:r>
              <a:rPr lang="ru-RU" sz="18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, </a:t>
            </a:r>
            <a:r>
              <a:rPr lang="ru-RU" sz="1800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Хатаска</a:t>
            </a:r>
            <a:r>
              <a:rPr lang="ru-RU" sz="18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тахсан</a:t>
            </a:r>
            <a:r>
              <a:rPr lang="ru-RU" sz="18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, </a:t>
            </a:r>
            <a:r>
              <a:rPr lang="ru-RU" sz="1800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колхозка</a:t>
            </a:r>
            <a:r>
              <a:rPr lang="ru-RU" sz="18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көмөлөһөрө</a:t>
            </a:r>
            <a:r>
              <a:rPr lang="ru-RU" sz="18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. </a:t>
            </a:r>
            <a:r>
              <a:rPr lang="ru-RU" sz="1800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Үлэ</a:t>
            </a:r>
            <a:r>
              <a:rPr lang="ru-RU" sz="18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– </a:t>
            </a:r>
            <a:r>
              <a:rPr lang="ru-RU" sz="1800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тыыл</a:t>
            </a:r>
            <a:r>
              <a:rPr lang="ru-RU" sz="18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бэтэрээнэ</a:t>
            </a:r>
            <a:r>
              <a:rPr lang="ru-RU" sz="18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, </a:t>
            </a:r>
            <a:r>
              <a:rPr lang="ru-RU" sz="1800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сэрии</a:t>
            </a:r>
            <a:r>
              <a:rPr lang="ru-RU" sz="18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бэтэрээнэ</a:t>
            </a:r>
            <a:r>
              <a:rPr lang="ru-RU" sz="18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Гаврил Капитонович </a:t>
            </a:r>
            <a:r>
              <a:rPr lang="ru-RU" sz="1800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огдообото</a:t>
            </a:r>
            <a:r>
              <a:rPr lang="ru-RU" sz="18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sz="1800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этэ</a:t>
            </a:r>
            <a:r>
              <a:rPr lang="ru-RU" sz="18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. </a:t>
            </a:r>
            <a:r>
              <a:rPr lang="ru-RU" sz="1800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Кинилэр</a:t>
            </a:r>
            <a:r>
              <a:rPr lang="ru-RU" sz="18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 5 </a:t>
            </a:r>
            <a:r>
              <a:rPr lang="ru-RU" sz="1800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оҕолоохтор</a:t>
            </a:r>
            <a:r>
              <a:rPr lang="ru-RU" sz="1800" dirty="0">
                <a:solidFill>
                  <a:schemeClr val="bg1">
                    <a:lumMod val="95000"/>
                  </a:schemeClr>
                </a:solidFill>
                <a:latin typeface="Times New Roman"/>
                <a:ea typeface="+mn-lt"/>
                <a:cs typeface="+mn-lt"/>
              </a:rPr>
              <a:t>. </a:t>
            </a:r>
          </a:p>
          <a:p>
            <a:endParaRPr lang="ru-RU" sz="1800" dirty="0">
              <a:solidFill>
                <a:srgbClr val="FFFFFF"/>
              </a:solidFill>
              <a:cs typeface="Calibri" panose="020F0502020204030204"/>
            </a:endParaRPr>
          </a:p>
        </p:txBody>
      </p:sp>
      <p:pic>
        <p:nvPicPr>
          <p:cNvPr id="8" name="Рисунок 8" descr="Изображение выглядит как человек, внутренний, занавес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CC842AE3-78A6-D0D5-BFE0-C96F14E53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2016" y="3239752"/>
            <a:ext cx="3160801" cy="3553496"/>
          </a:xfrm>
          <a:prstGeom prst="rect">
            <a:avLst/>
          </a:prstGeom>
        </p:spPr>
      </p:pic>
      <p:pic>
        <p:nvPicPr>
          <p:cNvPr id="6" name="Рисунок 6" descr="Изображение выглядит как стена, человек, внутренний, группа&#10;&#10;Автоматически созданное описание">
            <a:extLst>
              <a:ext uri="{FF2B5EF4-FFF2-40B4-BE49-F238E27FC236}">
                <a16:creationId xmlns="" xmlns:a16="http://schemas.microsoft.com/office/drawing/2014/main" id="{7D11753E-A7ED-61FB-74AB-C028579308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73" r="9221" b="1"/>
          <a:stretch/>
        </p:blipFill>
        <p:spPr>
          <a:xfrm>
            <a:off x="8051992" y="58208"/>
            <a:ext cx="2985781" cy="3141134"/>
          </a:xfrm>
          <a:prstGeom prst="rect">
            <a:avLst/>
          </a:prstGeom>
        </p:spPr>
      </p:pic>
      <p:pic>
        <p:nvPicPr>
          <p:cNvPr id="7" name="Рисунок 7" descr="Изображение выглядит как стена, внутренний, человек, черный&#10;&#10;Автоматически созданное описание">
            <a:extLst>
              <a:ext uri="{FF2B5EF4-FFF2-40B4-BE49-F238E27FC236}">
                <a16:creationId xmlns="" xmlns:a16="http://schemas.microsoft.com/office/drawing/2014/main" id="{2D4EB6B7-CDC5-0816-1361-89C507749B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8383" y="1187451"/>
            <a:ext cx="3217416" cy="419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389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="" xmlns:a16="http://schemas.microsoft.com/office/drawing/2014/main" id="{5C1D4A39-A122-41DA-BF9B-2313FB6B70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3">
            <a:extLst>
              <a:ext uri="{FF2B5EF4-FFF2-40B4-BE49-F238E27FC236}">
                <a16:creationId xmlns="" xmlns:a16="http://schemas.microsoft.com/office/drawing/2014/main" id="{ACD120F8-C0F1-4CC6-B340-0B8F67C400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761999"/>
            <a:ext cx="7052486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4002C61-DFC5-94FE-2E49-81A67C327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831" y="587673"/>
            <a:ext cx="6451110" cy="1255469"/>
          </a:xfrm>
        </p:spPr>
        <p:txBody>
          <a:bodyPr>
            <a:normAutofit/>
          </a:bodyPr>
          <a:lstStyle/>
          <a:p>
            <a:pPr algn="ctr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Хос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эбэм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колхоз, совхоз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тутаах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улэ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һ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итэ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этэ</a:t>
            </a:r>
            <a:r>
              <a:rPr lang="ru-RU" dirty="0">
                <a:latin typeface="Times New Roman"/>
                <a:cs typeface="Calibri Light"/>
              </a:rPr>
              <a:t>.</a:t>
            </a:r>
            <a:endParaRPr lang="ru-RU" dirty="0">
              <a:latin typeface="Times New Roman"/>
              <a:cs typeface="Times New Roman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B0E3C5F-8D91-9FF5-DC41-F51E206FB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666" y="1798600"/>
            <a:ext cx="6451109" cy="398366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ru-RU" dirty="0" err="1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Хос</a:t>
            </a:r>
            <a:r>
              <a:rPr lang="ru-RU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dirty="0" err="1" smtClean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эбэм</a:t>
            </a:r>
            <a:r>
              <a:rPr lang="ru-RU" dirty="0" smtClean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Марфа </a:t>
            </a:r>
            <a:r>
              <a:rPr lang="ru-RU" dirty="0" err="1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Гаврильевна</a:t>
            </a:r>
            <a:r>
              <a:rPr lang="ru-RU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сэрии</a:t>
            </a:r>
            <a:r>
              <a:rPr lang="ru-RU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буппутун</a:t>
            </a:r>
            <a:r>
              <a:rPr lang="ru-RU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кэннэ</a:t>
            </a:r>
            <a:r>
              <a:rPr lang="ru-RU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 1947 </a:t>
            </a:r>
            <a:r>
              <a:rPr lang="ru-RU" dirty="0" err="1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сыллаахха</a:t>
            </a:r>
            <a:r>
              <a:rPr lang="ru-RU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  Павлов Михаил Николаевич </a:t>
            </a:r>
            <a:r>
              <a:rPr lang="ru-RU" dirty="0" err="1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диэн</a:t>
            </a:r>
            <a:r>
              <a:rPr lang="ru-RU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сылгыьыт</a:t>
            </a:r>
            <a:r>
              <a:rPr lang="ru-RU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киьиэхэ</a:t>
            </a:r>
            <a:r>
              <a:rPr lang="ru-RU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кэргэн</a:t>
            </a:r>
            <a:r>
              <a:rPr lang="ru-RU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тахсар</a:t>
            </a:r>
            <a:r>
              <a:rPr lang="ru-RU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. </a:t>
            </a:r>
            <a:r>
              <a:rPr lang="ru-RU" dirty="0" err="1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Ыал</a:t>
            </a:r>
            <a:r>
              <a:rPr lang="ru-RU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буолан</a:t>
            </a:r>
            <a:r>
              <a:rPr lang="ru-RU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дьиэ</a:t>
            </a:r>
            <a:r>
              <a:rPr lang="ru-RU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оностон</a:t>
            </a:r>
            <a:r>
              <a:rPr lang="ru-RU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 , </a:t>
            </a:r>
            <a:r>
              <a:rPr lang="ru-RU" dirty="0" err="1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дьоллоох</a:t>
            </a:r>
            <a:r>
              <a:rPr lang="ru-RU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олохторо</a:t>
            </a:r>
            <a:r>
              <a:rPr lang="ru-RU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 са5аламмыта. </a:t>
            </a:r>
            <a:r>
              <a:rPr lang="ru-RU" dirty="0" err="1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Улахан</a:t>
            </a:r>
            <a:r>
              <a:rPr lang="ru-RU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уол</a:t>
            </a:r>
            <a:r>
              <a:rPr lang="ru-RU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 Коля, </a:t>
            </a:r>
            <a:r>
              <a:rPr lang="ru-RU" dirty="0" err="1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онтон</a:t>
            </a:r>
            <a:r>
              <a:rPr lang="ru-RU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 Толя, Вася, мин </a:t>
            </a:r>
            <a:r>
              <a:rPr lang="ru-RU" dirty="0" err="1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эбээм</a:t>
            </a:r>
            <a:r>
              <a:rPr lang="ru-RU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 Рая. </a:t>
            </a:r>
            <a:r>
              <a:rPr lang="ru-RU" dirty="0" err="1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Ол</a:t>
            </a:r>
            <a:r>
              <a:rPr lang="ru-RU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гынан</a:t>
            </a:r>
            <a:r>
              <a:rPr lang="ru-RU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 баран 1961 </a:t>
            </a:r>
            <a:r>
              <a:rPr lang="ru-RU" dirty="0" err="1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сыллаахха</a:t>
            </a:r>
            <a:r>
              <a:rPr lang="ru-RU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эдэр</a:t>
            </a:r>
            <a:r>
              <a:rPr lang="ru-RU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сааьыгар</a:t>
            </a:r>
            <a:r>
              <a:rPr lang="ru-RU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хос</a:t>
            </a:r>
            <a:r>
              <a:rPr lang="ru-RU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эьээм</a:t>
            </a:r>
            <a:r>
              <a:rPr lang="ru-RU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 Михаил </a:t>
            </a:r>
            <a:r>
              <a:rPr lang="ru-RU" dirty="0" err="1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оьолго</a:t>
            </a:r>
            <a:r>
              <a:rPr lang="ru-RU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тубэьэн</a:t>
            </a:r>
            <a:r>
              <a:rPr lang="ru-RU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олон</a:t>
            </a:r>
            <a:r>
              <a:rPr lang="ru-RU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хаалар</a:t>
            </a:r>
            <a:r>
              <a:rPr lang="ru-RU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. </a:t>
            </a:r>
            <a:r>
              <a:rPr lang="ru-RU" dirty="0" err="1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Хос</a:t>
            </a:r>
            <a:r>
              <a:rPr lang="ru-RU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эбээм</a:t>
            </a:r>
            <a:r>
              <a:rPr lang="ru-RU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туорт</a:t>
            </a:r>
            <a:r>
              <a:rPr lang="ru-RU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оголорун</a:t>
            </a:r>
            <a:r>
              <a:rPr lang="ru-RU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кытары</a:t>
            </a:r>
            <a:r>
              <a:rPr lang="ru-RU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соготох</a:t>
            </a:r>
            <a:r>
              <a:rPr lang="ru-RU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хаалар</a:t>
            </a:r>
            <a:r>
              <a:rPr lang="ru-RU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. </a:t>
            </a:r>
            <a:r>
              <a:rPr lang="ru-RU" dirty="0" err="1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Улахана</a:t>
            </a:r>
            <a:r>
              <a:rPr lang="ru-RU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 13, 10, 5 </a:t>
            </a:r>
            <a:r>
              <a:rPr lang="ru-RU" dirty="0" err="1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уонна</a:t>
            </a:r>
            <a:r>
              <a:rPr lang="ru-RU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биир</a:t>
            </a:r>
            <a:r>
              <a:rPr lang="ru-RU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ыйдаах</a:t>
            </a:r>
            <a:r>
              <a:rPr lang="ru-RU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оголоох</a:t>
            </a:r>
            <a:r>
              <a:rPr lang="ru-RU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хаалар</a:t>
            </a:r>
            <a:r>
              <a:rPr lang="ru-RU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. </a:t>
            </a:r>
            <a:r>
              <a:rPr lang="ru-RU" dirty="0" err="1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Ол</a:t>
            </a:r>
            <a:r>
              <a:rPr lang="ru-RU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иьин</a:t>
            </a:r>
            <a:r>
              <a:rPr lang="ru-RU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эбээм</a:t>
            </a:r>
            <a:r>
              <a:rPr lang="ru-RU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олох</a:t>
            </a:r>
            <a:r>
              <a:rPr lang="ru-RU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ыарахаттарын</a:t>
            </a:r>
            <a:r>
              <a:rPr lang="ru-RU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корсор</a:t>
            </a:r>
            <a:r>
              <a:rPr lang="ru-RU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. Кыра </a:t>
            </a:r>
            <a:r>
              <a:rPr lang="ru-RU" dirty="0" err="1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оголоох</a:t>
            </a:r>
            <a:r>
              <a:rPr lang="ru-RU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сылдьан</a:t>
            </a:r>
            <a:r>
              <a:rPr lang="ru-RU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улэгэ</a:t>
            </a:r>
            <a:r>
              <a:rPr lang="ru-RU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тахсарыгар</a:t>
            </a:r>
            <a:r>
              <a:rPr lang="ru-RU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тиийэр</a:t>
            </a:r>
            <a:r>
              <a:rPr lang="ru-RU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. </a:t>
            </a:r>
            <a:r>
              <a:rPr lang="ru-RU" dirty="0" err="1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Хатас</a:t>
            </a:r>
            <a:r>
              <a:rPr lang="ru-RU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совхоьугар</a:t>
            </a:r>
            <a:r>
              <a:rPr lang="ru-RU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 1962 </a:t>
            </a:r>
            <a:r>
              <a:rPr lang="ru-RU" dirty="0" err="1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сыллаахтан</a:t>
            </a:r>
            <a:r>
              <a:rPr lang="ru-RU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улэтин</a:t>
            </a:r>
            <a:r>
              <a:rPr lang="ru-RU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сагалыыр</a:t>
            </a:r>
            <a:r>
              <a:rPr lang="ru-RU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детсадка</a:t>
            </a:r>
            <a:r>
              <a:rPr lang="ru-RU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ньээнэнэн</a:t>
            </a:r>
            <a:r>
              <a:rPr lang="ru-RU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. </a:t>
            </a:r>
            <a:r>
              <a:rPr lang="ru-RU" dirty="0" err="1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Онтон</a:t>
            </a:r>
            <a:r>
              <a:rPr lang="ru-RU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 1964 </a:t>
            </a:r>
            <a:r>
              <a:rPr lang="ru-RU" dirty="0" err="1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сылтан</a:t>
            </a:r>
            <a:r>
              <a:rPr lang="ru-RU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совхозка</a:t>
            </a:r>
            <a:r>
              <a:rPr lang="ru-RU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суоьу</a:t>
            </a:r>
            <a:r>
              <a:rPr lang="ru-RU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улэтигэр</a:t>
            </a:r>
            <a:r>
              <a:rPr lang="ru-RU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  </a:t>
            </a:r>
            <a:r>
              <a:rPr lang="ru-RU" dirty="0" err="1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коьон</a:t>
            </a:r>
            <a:r>
              <a:rPr lang="ru-RU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пенсияга</a:t>
            </a:r>
            <a:r>
              <a:rPr lang="ru-RU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тахсыар</a:t>
            </a:r>
            <a:r>
              <a:rPr lang="ru-RU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диэри</a:t>
            </a:r>
            <a:r>
              <a:rPr lang="ru-RU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дьаныардаахтык</a:t>
            </a:r>
            <a:r>
              <a:rPr lang="ru-RU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улэлиир</a:t>
            </a:r>
            <a:r>
              <a:rPr lang="ru-RU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.</a:t>
            </a:r>
            <a:endParaRPr lang="ru-RU" dirty="0">
              <a:solidFill>
                <a:srgbClr val="FFFFFF"/>
              </a:solidFill>
              <a:latin typeface="Times New Roman"/>
              <a:cs typeface="Calibri" panose="020F0502020204030204"/>
            </a:endParaRPr>
          </a:p>
          <a:p>
            <a:endParaRPr lang="ru-RU" sz="1700" dirty="0">
              <a:solidFill>
                <a:srgbClr val="FFFFFF"/>
              </a:solidFill>
              <a:latin typeface="Times New Roman"/>
              <a:cs typeface="Calibri" panose="020F0502020204030204"/>
            </a:endParaRPr>
          </a:p>
          <a:p>
            <a:endParaRPr lang="ru-RU" sz="1700" dirty="0">
              <a:solidFill>
                <a:srgbClr val="FFFFFF"/>
              </a:solidFill>
              <a:latin typeface="Times New Roman"/>
              <a:cs typeface="Calibri" panose="020F0502020204030204"/>
            </a:endParaRPr>
          </a:p>
          <a:p>
            <a:endParaRPr lang="ru-RU" sz="1700" dirty="0">
              <a:solidFill>
                <a:srgbClr val="FFFFFF"/>
              </a:solidFill>
              <a:cs typeface="Calibri" panose="020F0502020204030204"/>
            </a:endParaRPr>
          </a:p>
        </p:txBody>
      </p:sp>
      <p:pic>
        <p:nvPicPr>
          <p:cNvPr id="7" name="Рисунок 7" descr="Изображение выглядит как текст, книга, старый, в позе&#10;&#10;Автоматически созданное описание">
            <a:extLst>
              <a:ext uri="{FF2B5EF4-FFF2-40B4-BE49-F238E27FC236}">
                <a16:creationId xmlns="" xmlns:a16="http://schemas.microsoft.com/office/drawing/2014/main" id="{CCB95E12-2713-DA30-E0B3-008BF2EAA2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6114"/>
          <a:stretch/>
        </p:blipFill>
        <p:spPr>
          <a:xfrm rot="16200000">
            <a:off x="8098625" y="-811535"/>
            <a:ext cx="3120891" cy="5212327"/>
          </a:xfrm>
          <a:prstGeom prst="rect">
            <a:avLst/>
          </a:prstGeom>
        </p:spPr>
      </p:pic>
      <p:pic>
        <p:nvPicPr>
          <p:cNvPr id="4" name="Рисунок 4" descr="Изображение выглядит как несколько&#10;&#10;Автоматически созданное описание">
            <a:extLst>
              <a:ext uri="{FF2B5EF4-FFF2-40B4-BE49-F238E27FC236}">
                <a16:creationId xmlns="" xmlns:a16="http://schemas.microsoft.com/office/drawing/2014/main" id="{574A3941-1700-9335-4E53-1896090CE3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112" r="2" b="2"/>
          <a:stretch/>
        </p:blipFill>
        <p:spPr>
          <a:xfrm rot="16200000">
            <a:off x="8074812" y="2335286"/>
            <a:ext cx="3083850" cy="512766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AF6EFCA-56DD-442E-9948-D162BEBBFDE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21262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="" xmlns:a16="http://schemas.microsoft.com/office/drawing/2014/main" id="{5C1D4A39-A122-41DA-BF9B-2313FB6B70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="" xmlns:a16="http://schemas.microsoft.com/office/drawing/2014/main" id="{ACD120F8-C0F1-4CC6-B340-0B8F67C400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761999"/>
            <a:ext cx="7052486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2556DE5-402E-361A-BB17-D6F9145D3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688" y="591469"/>
            <a:ext cx="6451110" cy="1255469"/>
          </a:xfrm>
        </p:spPr>
        <p:txBody>
          <a:bodyPr>
            <a:normAutofit/>
          </a:bodyPr>
          <a:lstStyle/>
          <a:p>
            <a:pPr algn="ctr"/>
            <a:r>
              <a:rPr lang="ru-RU" dirty="0" err="1">
                <a:latin typeface="Times New Roman"/>
                <a:cs typeface="Calibri Light"/>
              </a:rPr>
              <a:t>Хос</a:t>
            </a:r>
            <a:r>
              <a:rPr lang="ru-RU" dirty="0">
                <a:latin typeface="Times New Roman"/>
                <a:cs typeface="Calibri Light"/>
              </a:rPr>
              <a:t> </a:t>
            </a:r>
            <a:r>
              <a:rPr lang="ru-RU" dirty="0" err="1">
                <a:latin typeface="Times New Roman"/>
                <a:cs typeface="Calibri Light"/>
              </a:rPr>
              <a:t>эбэм</a:t>
            </a:r>
            <a:r>
              <a:rPr lang="ru-RU" dirty="0">
                <a:latin typeface="Times New Roman"/>
                <a:cs typeface="Calibri Light"/>
              </a:rPr>
              <a:t> </a:t>
            </a:r>
            <a:r>
              <a:rPr lang="ru-RU" dirty="0" err="1">
                <a:latin typeface="Times New Roman"/>
                <a:cs typeface="Calibri Light"/>
              </a:rPr>
              <a:t>эдэр</a:t>
            </a:r>
            <a:r>
              <a:rPr lang="ru-RU" dirty="0">
                <a:latin typeface="Times New Roman"/>
                <a:cs typeface="Calibri Light"/>
              </a:rPr>
              <a:t> </a:t>
            </a:r>
            <a:r>
              <a:rPr lang="ru-RU" dirty="0" err="1">
                <a:latin typeface="Times New Roman"/>
                <a:cs typeface="Calibri Light"/>
              </a:rPr>
              <a:t>ыччат</a:t>
            </a:r>
            <a:r>
              <a:rPr lang="ru-RU" dirty="0">
                <a:latin typeface="Times New Roman"/>
                <a:cs typeface="Calibri Light"/>
              </a:rPr>
              <a:t> </a:t>
            </a:r>
            <a:r>
              <a:rPr lang="ru-RU" dirty="0" err="1">
                <a:latin typeface="Times New Roman"/>
                <a:cs typeface="Calibri Light"/>
              </a:rPr>
              <a:t>наставнига</a:t>
            </a:r>
            <a:r>
              <a:rPr lang="ru-RU" dirty="0">
                <a:latin typeface="Times New Roman"/>
                <a:cs typeface="Calibri Light"/>
              </a:rPr>
              <a:t>.</a:t>
            </a:r>
            <a:endParaRPr lang="ru-RU" dirty="0">
              <a:latin typeface="Times New Roman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2DF7C4A-FE0F-4059-24AC-24D3B26EB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688" y="1529397"/>
            <a:ext cx="6451109" cy="4395153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algn="just"/>
            <a:r>
              <a:rPr lang="ru-RU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Совхозка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животноводческай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бригадага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ыанньыксытынан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ү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лэлии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киирэр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.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Сайынын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Ой-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Бэс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диэн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сайылыкка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коьон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улэлииллэрэ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. 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1973с.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 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Ныьый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 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сайылыгар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 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коьон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 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улэлиир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. 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Ол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 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сайылыкка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 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эдэр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 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ыччат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 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биригээдэтэ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 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ү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лэлиир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 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этэ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. 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Бригадирынан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 Решетникова Розалия Иннокентьевна. 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Бу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 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биригээдэгэ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 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эдэр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 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ыччат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 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оскуола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 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кэнниттэн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 «Школа-производство-ВУЗ» 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диэн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 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ынырыынан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 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ү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лэлии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 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тахсаллара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. 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Ол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 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биригээдэгэ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 мин 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хос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 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эбээм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 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эдэр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 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ыччат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 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наставнигынан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 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ү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лэлээбитэ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. 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Олус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 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диэн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 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улахан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 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эппиэтинэс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 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этэ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. 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Эдэр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 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ыччат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 совхоз 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ү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лэтигэр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 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сыстан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 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ү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лэлээн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 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ү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ч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ү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гэй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 специалист 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буолан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 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тахсыахтаахтар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. 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Онон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 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кини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 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улэтэ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, 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кордоруутэ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 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холобур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 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буолара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. 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лг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м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 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ууту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 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ыырга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 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эбээм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 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урдук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 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ситиьиилэри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 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ситиспитэ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.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1974с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. 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биирдии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 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фуражнай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 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ынахтан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 3930 кг 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үүтү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 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ыабыта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. Чемпион 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ыанньыксыт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 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ү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рд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ү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к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 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аатын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 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ылбыта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. 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Социалистическай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 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ү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лэ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 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кыайыылаагынан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 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буолбута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. </a:t>
            </a:r>
          </a:p>
          <a:p>
            <a:pPr marL="0" indent="0">
              <a:buNone/>
            </a:pPr>
            <a:endParaRPr lang="ru-RU" sz="1600" dirty="0">
              <a:solidFill>
                <a:srgbClr val="FFFFFF"/>
              </a:solidFill>
              <a:latin typeface="Times New Roman"/>
              <a:cs typeface="Calibri" panose="020F0502020204030204"/>
            </a:endParaRPr>
          </a:p>
        </p:txBody>
      </p:sp>
      <p:pic>
        <p:nvPicPr>
          <p:cNvPr id="5" name="Рисунок 5" descr="Изображение выглядит как текст, человек, старый, одежда&#10;&#10;Автоматически созданное описание">
            <a:extLst>
              <a:ext uri="{FF2B5EF4-FFF2-40B4-BE49-F238E27FC236}">
                <a16:creationId xmlns="" xmlns:a16="http://schemas.microsoft.com/office/drawing/2014/main" id="{8171BC58-9DAA-858C-5134-E77BDAFD8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371531" y="392704"/>
            <a:ext cx="2125285" cy="3778286"/>
          </a:xfrm>
          <a:prstGeom prst="rect">
            <a:avLst/>
          </a:prstGeom>
        </p:spPr>
      </p:pic>
      <p:pic>
        <p:nvPicPr>
          <p:cNvPr id="4" name="Рисунок 4" descr="Изображение выглядит как текст, человек&#10;&#10;Автоматически созданное описание">
            <a:extLst>
              <a:ext uri="{FF2B5EF4-FFF2-40B4-BE49-F238E27FC236}">
                <a16:creationId xmlns="" xmlns:a16="http://schemas.microsoft.com/office/drawing/2014/main" id="{809EC559-E649-A6F3-AE5D-4E973B52C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371531" y="2678857"/>
            <a:ext cx="2125285" cy="377828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8AF6EFCA-56DD-442E-9948-D162BEBBFDE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43696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="" xmlns:a16="http://schemas.microsoft.com/office/drawing/2014/main" id="{6B086509-1281-468A-AAAC-1BBEDAE7573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EEA73850-2107-4E65-85FE-EDD3F45FCD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762000"/>
            <a:ext cx="4053525" cy="53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DAC2BEC-3E08-5D6E-8007-4EB2455C3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-186047"/>
            <a:ext cx="3616348" cy="1322637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30CBD9D-89D3-F90B-7438-863B99CB0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920" y="758989"/>
            <a:ext cx="3616348" cy="506832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ru-RU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Хос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эбэм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Марфа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Гаврильевна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–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дьиҥнээх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патриот,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тыа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сирин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хоһуун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ү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лэһитэ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ү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лэ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–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тыыл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бэтэрээнэ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.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Сэриигэ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Улуу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Кыайыыны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уһансыбытын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иһин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Маршал Жуков. Сталин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мэтээллэринэн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наҕараадаламмыта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.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Өр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сылларга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сүөһү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иитиитигэр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үтүө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суобастаахтык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  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үлэлээн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элбэх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эдэр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ыччаты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үлэҕэ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иитэн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–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такайан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оҕолоро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эмиэ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үгүс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ситиһиилэрдээх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буоланнар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иккитэ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ВДНХ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боруонса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мэтээллэринэн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араас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бочуотунай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грамоталарынан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наҕараадаламмыта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700" dirty="0">
              <a:solidFill>
                <a:srgbClr val="FFFFFF"/>
              </a:solidFill>
              <a:cs typeface="Calibri"/>
            </a:endParaRPr>
          </a:p>
        </p:txBody>
      </p:sp>
      <p:pic>
        <p:nvPicPr>
          <p:cNvPr id="7" name="Рисунок 7" descr="Изображение выглядит как стена, человек, мужчина, внутренний&#10;&#10;Автоматически созданное описание">
            <a:extLst>
              <a:ext uri="{FF2B5EF4-FFF2-40B4-BE49-F238E27FC236}">
                <a16:creationId xmlns="" xmlns:a16="http://schemas.microsoft.com/office/drawing/2014/main" id="{4A970146-5B9A-D156-FA7F-BF1FD51E1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5685" y="762000"/>
            <a:ext cx="3781213" cy="5334000"/>
          </a:xfrm>
          <a:prstGeom prst="rect">
            <a:avLst/>
          </a:prstGeom>
        </p:spPr>
      </p:pic>
      <p:pic>
        <p:nvPicPr>
          <p:cNvPr id="4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819FC2EB-7673-B956-B9CC-CCAD001E76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50" r="1721" b="4"/>
          <a:stretch/>
        </p:blipFill>
        <p:spPr>
          <a:xfrm>
            <a:off x="8463399" y="762001"/>
            <a:ext cx="3390635" cy="2506134"/>
          </a:xfrm>
          <a:prstGeom prst="rect">
            <a:avLst/>
          </a:prstGeom>
        </p:spPr>
      </p:pic>
      <p:pic>
        <p:nvPicPr>
          <p:cNvPr id="5" name="Рисунок 5" descr="Изображение выглядит как текст, визит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9FB10D8A-A404-D15E-BDB5-BCFE819992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658" r="13112" b="4"/>
          <a:stretch/>
        </p:blipFill>
        <p:spPr>
          <a:xfrm>
            <a:off x="8463382" y="3478743"/>
            <a:ext cx="3380084" cy="250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573766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234</Words>
  <Application>Microsoft Office PowerPoint</Application>
  <PresentationFormat>Произвольный</PresentationFormat>
  <Paragraphs>22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Frame</vt:lpstr>
      <vt:lpstr>Түөрт бииргэ төрөөбут Черноградскайдар Улуу кыайыыны уьансыбыттара.</vt:lpstr>
      <vt:lpstr> </vt:lpstr>
      <vt:lpstr>Черноградский Михаил Гаврильевич I</vt:lpstr>
      <vt:lpstr>Черноградский Михаил Гаврильевич II</vt:lpstr>
      <vt:lpstr>Черноградская Марфа Гаврильевна</vt:lpstr>
      <vt:lpstr>Черноградская Елена Гаврильевна</vt:lpstr>
      <vt:lpstr>Хос эбэм колхоз, совхоз тутаах улэһитэ этэ.</vt:lpstr>
      <vt:lpstr>Хос эбэм эдэр ыччат наставнига.</vt:lpstr>
      <vt:lpstr>Презентация PowerPoint</vt:lpstr>
      <vt:lpstr>Хатас совхоһун бэтэрээннэрэ.</vt:lpstr>
      <vt:lpstr>Черноградскайдар: кыра хос таай эһэбит Михаил Гаврильевич – 2 сэрии бэтэрээнэ, улахан хос таай эһэбит Михаил Гаврильевич – 1 , хос эбэбит Марфа Гаврильевна, балта Елена Гаврильевна үлэ – тыыл бэтэрээннэрэ Улуу Кыайыыны чиэстээхтик уһансыбыттара. Биһиги кинилэр оҕолоро, сиэннэрэ, хос сиэннэрэ дьоммутунан киэн туттабыт, эйэлээх олохпут туһугар күүстэрин – олохторун харыстаабакка турууласпыттарыгар махталбыт муҥура суох. Кинилэр олохторун биһиги салҕыыбыт. Кинилэр курдук төрөөбүт дойдубутугар туһалаах, патриот буола улаатарга кыһаллабыт.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Раиса Михайловна</cp:lastModifiedBy>
  <cp:revision>6</cp:revision>
  <dcterms:created xsi:type="dcterms:W3CDTF">2022-04-20T03:39:49Z</dcterms:created>
  <dcterms:modified xsi:type="dcterms:W3CDTF">2022-04-23T01:25:32Z</dcterms:modified>
</cp:coreProperties>
</file>